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8"/>
  </p:notesMasterIdLst>
  <p:sldIdLst>
    <p:sldId id="256" r:id="rId2"/>
    <p:sldId id="300" r:id="rId3"/>
    <p:sldId id="293" r:id="rId4"/>
    <p:sldId id="287" r:id="rId5"/>
    <p:sldId id="288" r:id="rId6"/>
    <p:sldId id="289" r:id="rId7"/>
    <p:sldId id="290" r:id="rId8"/>
    <p:sldId id="294" r:id="rId9"/>
    <p:sldId id="291" r:id="rId10"/>
    <p:sldId id="292" r:id="rId11"/>
    <p:sldId id="295" r:id="rId12"/>
    <p:sldId id="296" r:id="rId13"/>
    <p:sldId id="299" r:id="rId14"/>
    <p:sldId id="297" r:id="rId15"/>
    <p:sldId id="282" r:id="rId16"/>
    <p:sldId id="25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mbria Math" panose="02040503050406030204" pitchFamily="18" charset="0"/>
      <p:regular r:id="rId25"/>
    </p:embeddedFont>
    <p:embeddedFont>
      <p:font typeface="Webdings" panose="05030102010509060703" pitchFamily="18" charset="2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4D"/>
    <a:srgbClr val="95B7F2"/>
    <a:srgbClr val="DE2248"/>
    <a:srgbClr val="FAE4E8"/>
    <a:srgbClr val="6194BF"/>
    <a:srgbClr val="87870E"/>
    <a:srgbClr val="B264B2"/>
    <a:srgbClr val="8DB1F1"/>
    <a:srgbClr val="5E92BE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6D8B60-1E45-4976-95D0-1F83CFAF0AC2}" v="101" dt="2023-05-19T02:23:28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9" autoAdjust="0"/>
    <p:restoredTop sz="86235" autoAdjust="0"/>
  </p:normalViewPr>
  <p:slideViewPr>
    <p:cSldViewPr snapToGrid="0">
      <p:cViewPr varScale="1">
        <p:scale>
          <a:sx n="66" d="100"/>
          <a:sy n="66" d="100"/>
        </p:scale>
        <p:origin x="86" y="1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학생) 이영빈 (산업공학과)" userId="9d8e437f-37c2-4bcf-98cc-d3370d351d68" providerId="ADAL" clId="{BC6D8B60-1E45-4976-95D0-1F83CFAF0AC2}"/>
    <pc:docChg chg="undo custSel addSld modSld">
      <pc:chgData name="(학생) 이영빈 (산업공학과)" userId="9d8e437f-37c2-4bcf-98cc-d3370d351d68" providerId="ADAL" clId="{BC6D8B60-1E45-4976-95D0-1F83CFAF0AC2}" dt="2023-05-19T02:51:19.370" v="3237" actId="1076"/>
      <pc:docMkLst>
        <pc:docMk/>
      </pc:docMkLst>
      <pc:sldChg chg="addSp delSp modSp mod modNotesTx">
        <pc:chgData name="(학생) 이영빈 (산업공학과)" userId="9d8e437f-37c2-4bcf-98cc-d3370d351d68" providerId="ADAL" clId="{BC6D8B60-1E45-4976-95D0-1F83CFAF0AC2}" dt="2023-05-19T01:39:59.424" v="1485" actId="20577"/>
        <pc:sldMkLst>
          <pc:docMk/>
          <pc:sldMk cId="1305069985" sldId="287"/>
        </pc:sldMkLst>
        <pc:spChg chg="add del">
          <ac:chgData name="(학생) 이영빈 (산업공학과)" userId="9d8e437f-37c2-4bcf-98cc-d3370d351d68" providerId="ADAL" clId="{BC6D8B60-1E45-4976-95D0-1F83CFAF0AC2}" dt="2023-05-19T01:35:07.347" v="1403"/>
          <ac:spMkLst>
            <pc:docMk/>
            <pc:sldMk cId="1305069985" sldId="287"/>
            <ac:spMk id="4" creationId="{2D92D911-B08D-C309-CB0F-8C83CBA9A965}"/>
          </ac:spMkLst>
        </pc:spChg>
        <pc:spChg chg="add mod">
          <ac:chgData name="(학생) 이영빈 (산업공학과)" userId="9d8e437f-37c2-4bcf-98cc-d3370d351d68" providerId="ADAL" clId="{BC6D8B60-1E45-4976-95D0-1F83CFAF0AC2}" dt="2023-05-19T01:37:00.757" v="1441" actId="1076"/>
          <ac:spMkLst>
            <pc:docMk/>
            <pc:sldMk cId="1305069985" sldId="287"/>
            <ac:spMk id="5" creationId="{2CFA2F31-DD32-8BCE-7A01-6EDB9852FE41}"/>
          </ac:spMkLst>
        </pc:spChg>
        <pc:spChg chg="add mod">
          <ac:chgData name="(학생) 이영빈 (산업공학과)" userId="9d8e437f-37c2-4bcf-98cc-d3370d351d68" providerId="ADAL" clId="{BC6D8B60-1E45-4976-95D0-1F83CFAF0AC2}" dt="2023-05-19T01:36:56.542" v="1440" actId="1076"/>
          <ac:spMkLst>
            <pc:docMk/>
            <pc:sldMk cId="1305069985" sldId="287"/>
            <ac:spMk id="7" creationId="{B7A053EE-EFEF-6508-D479-8D4E51040923}"/>
          </ac:spMkLst>
        </pc:spChg>
        <pc:spChg chg="add del">
          <ac:chgData name="(학생) 이영빈 (산업공학과)" userId="9d8e437f-37c2-4bcf-98cc-d3370d351d68" providerId="ADAL" clId="{BC6D8B60-1E45-4976-95D0-1F83CFAF0AC2}" dt="2023-05-19T01:35:11.051" v="1405"/>
          <ac:spMkLst>
            <pc:docMk/>
            <pc:sldMk cId="1305069985" sldId="287"/>
            <ac:spMk id="8" creationId="{D9952E0D-C1B3-F78F-5CA3-EC0379B4983A}"/>
          </ac:spMkLst>
        </pc:spChg>
        <pc:spChg chg="add del">
          <ac:chgData name="(학생) 이영빈 (산업공학과)" userId="9d8e437f-37c2-4bcf-98cc-d3370d351d68" providerId="ADAL" clId="{BC6D8B60-1E45-4976-95D0-1F83CFAF0AC2}" dt="2023-05-19T01:35:15.641" v="1407" actId="22"/>
          <ac:spMkLst>
            <pc:docMk/>
            <pc:sldMk cId="1305069985" sldId="287"/>
            <ac:spMk id="12" creationId="{7CC6C6BC-55A9-4BF9-0AAC-3FD5F078FA29}"/>
          </ac:spMkLst>
        </pc:spChg>
        <pc:spChg chg="mod">
          <ac:chgData name="(학생) 이영빈 (산업공학과)" userId="9d8e437f-37c2-4bcf-98cc-d3370d351d68" providerId="ADAL" clId="{BC6D8B60-1E45-4976-95D0-1F83CFAF0AC2}" dt="2023-05-19T01:33:37.536" v="1393" actId="20577"/>
          <ac:spMkLst>
            <pc:docMk/>
            <pc:sldMk cId="1305069985" sldId="287"/>
            <ac:spMk id="21" creationId="{8CF29A96-CD44-4305-9DEA-58E8ECFE7160}"/>
          </ac:spMkLst>
        </pc:spChg>
        <pc:spChg chg="add mod">
          <ac:chgData name="(학생) 이영빈 (산업공학과)" userId="9d8e437f-37c2-4bcf-98cc-d3370d351d68" providerId="ADAL" clId="{BC6D8B60-1E45-4976-95D0-1F83CFAF0AC2}" dt="2023-05-19T01:39:33.266" v="1478" actId="20577"/>
          <ac:spMkLst>
            <pc:docMk/>
            <pc:sldMk cId="1305069985" sldId="287"/>
            <ac:spMk id="24" creationId="{71D2D52E-8195-0A6D-F440-C25BC4688C8F}"/>
          </ac:spMkLst>
        </pc:spChg>
        <pc:spChg chg="add mod">
          <ac:chgData name="(학생) 이영빈 (산업공학과)" userId="9d8e437f-37c2-4bcf-98cc-d3370d351d68" providerId="ADAL" clId="{BC6D8B60-1E45-4976-95D0-1F83CFAF0AC2}" dt="2023-05-19T01:37:42.473" v="1454" actId="14100"/>
          <ac:spMkLst>
            <pc:docMk/>
            <pc:sldMk cId="1305069985" sldId="287"/>
            <ac:spMk id="25" creationId="{3CE126A6-0E9D-5CE7-E7F9-63147DD82075}"/>
          </ac:spMkLst>
        </pc:spChg>
        <pc:spChg chg="mod">
          <ac:chgData name="(학생) 이영빈 (산업공학과)" userId="9d8e437f-37c2-4bcf-98cc-d3370d351d68" providerId="ADAL" clId="{BC6D8B60-1E45-4976-95D0-1F83CFAF0AC2}" dt="2023-05-19T01:34:23.395" v="1396" actId="1076"/>
          <ac:spMkLst>
            <pc:docMk/>
            <pc:sldMk cId="1305069985" sldId="287"/>
            <ac:spMk id="26" creationId="{A60AF0BE-6B69-41DB-8D4C-51F0CA0995EB}"/>
          </ac:spMkLst>
        </pc:spChg>
        <pc:spChg chg="mod">
          <ac:chgData name="(학생) 이영빈 (산업공학과)" userId="9d8e437f-37c2-4bcf-98cc-d3370d351d68" providerId="ADAL" clId="{BC6D8B60-1E45-4976-95D0-1F83CFAF0AC2}" dt="2023-05-19T01:34:43.982" v="1398" actId="1076"/>
          <ac:spMkLst>
            <pc:docMk/>
            <pc:sldMk cId="1305069985" sldId="287"/>
            <ac:spMk id="27" creationId="{CD957011-F4FE-D75E-B5D3-9BA0A5BDAED7}"/>
          </ac:spMkLst>
        </pc:spChg>
        <pc:spChg chg="add mod">
          <ac:chgData name="(학생) 이영빈 (산업공학과)" userId="9d8e437f-37c2-4bcf-98cc-d3370d351d68" providerId="ADAL" clId="{BC6D8B60-1E45-4976-95D0-1F83CFAF0AC2}" dt="2023-05-19T01:39:59.424" v="1485" actId="20577"/>
          <ac:spMkLst>
            <pc:docMk/>
            <pc:sldMk cId="1305069985" sldId="287"/>
            <ac:spMk id="28" creationId="{4A5B1B6D-E069-4FFE-377D-4F626B170244}"/>
          </ac:spMkLst>
        </pc:spChg>
        <pc:spChg chg="mod">
          <ac:chgData name="(학생) 이영빈 (산업공학과)" userId="9d8e437f-37c2-4bcf-98cc-d3370d351d68" providerId="ADAL" clId="{BC6D8B60-1E45-4976-95D0-1F83CFAF0AC2}" dt="2023-05-19T01:34:23.395" v="1396" actId="1076"/>
          <ac:spMkLst>
            <pc:docMk/>
            <pc:sldMk cId="1305069985" sldId="287"/>
            <ac:spMk id="31" creationId="{BDB14613-7222-CF21-1C67-C5AD322A84FA}"/>
          </ac:spMkLst>
        </pc:spChg>
        <pc:spChg chg="mod">
          <ac:chgData name="(학생) 이영빈 (산업공학과)" userId="9d8e437f-37c2-4bcf-98cc-d3370d351d68" providerId="ADAL" clId="{BC6D8B60-1E45-4976-95D0-1F83CFAF0AC2}" dt="2023-05-19T01:34:23.395" v="1396" actId="1076"/>
          <ac:spMkLst>
            <pc:docMk/>
            <pc:sldMk cId="1305069985" sldId="287"/>
            <ac:spMk id="32" creationId="{8B62B530-2CD4-1D6E-FF16-FDCBBEE971F5}"/>
          </ac:spMkLst>
        </pc:spChg>
        <pc:picChg chg="mod">
          <ac:chgData name="(학생) 이영빈 (산업공학과)" userId="9d8e437f-37c2-4bcf-98cc-d3370d351d68" providerId="ADAL" clId="{BC6D8B60-1E45-4976-95D0-1F83CFAF0AC2}" dt="2023-05-19T01:34:23.395" v="1396" actId="1076"/>
          <ac:picMkLst>
            <pc:docMk/>
            <pc:sldMk cId="1305069985" sldId="287"/>
            <ac:picMk id="6" creationId="{2131A12F-1168-2D86-FF51-C9A0ACBCD99A}"/>
          </ac:picMkLst>
        </pc:picChg>
        <pc:picChg chg="mod modCrop">
          <ac:chgData name="(학생) 이영빈 (산업공학과)" userId="9d8e437f-37c2-4bcf-98cc-d3370d351d68" providerId="ADAL" clId="{BC6D8B60-1E45-4976-95D0-1F83CFAF0AC2}" dt="2023-05-19T01:34:43.982" v="1398" actId="1076"/>
          <ac:picMkLst>
            <pc:docMk/>
            <pc:sldMk cId="1305069985" sldId="287"/>
            <ac:picMk id="10" creationId="{EB9EED35-DDA9-312E-D8AB-1D0B29E340E9}"/>
          </ac:picMkLst>
        </pc:picChg>
        <pc:picChg chg="mod">
          <ac:chgData name="(학생) 이영빈 (산업공학과)" userId="9d8e437f-37c2-4bcf-98cc-d3370d351d68" providerId="ADAL" clId="{BC6D8B60-1E45-4976-95D0-1F83CFAF0AC2}" dt="2023-05-19T01:34:23.395" v="1396" actId="1076"/>
          <ac:picMkLst>
            <pc:docMk/>
            <pc:sldMk cId="1305069985" sldId="287"/>
            <ac:picMk id="30" creationId="{FDAF7659-D497-DD51-98EC-6790C9BF09F3}"/>
          </ac:picMkLst>
        </pc:picChg>
      </pc:sldChg>
      <pc:sldChg chg="addSp delSp modSp mod modNotesTx">
        <pc:chgData name="(학생) 이영빈 (산업공학과)" userId="9d8e437f-37c2-4bcf-98cc-d3370d351d68" providerId="ADAL" clId="{BC6D8B60-1E45-4976-95D0-1F83CFAF0AC2}" dt="2023-05-19T01:49:58.056" v="2200" actId="113"/>
        <pc:sldMkLst>
          <pc:docMk/>
          <pc:sldMk cId="922956682" sldId="288"/>
        </pc:sldMkLst>
        <pc:spChg chg="add del">
          <ac:chgData name="(학생) 이영빈 (산업공학과)" userId="9d8e437f-37c2-4bcf-98cc-d3370d351d68" providerId="ADAL" clId="{BC6D8B60-1E45-4976-95D0-1F83CFAF0AC2}" dt="2023-05-19T01:42:11.210" v="1549" actId="22"/>
          <ac:spMkLst>
            <pc:docMk/>
            <pc:sldMk cId="922956682" sldId="288"/>
            <ac:spMk id="5" creationId="{345B34FD-7F50-2042-1305-DD3A146CB7EC}"/>
          </ac:spMkLst>
        </pc:spChg>
        <pc:spChg chg="add mod">
          <ac:chgData name="(학생) 이영빈 (산업공학과)" userId="9d8e437f-37c2-4bcf-98cc-d3370d351d68" providerId="ADAL" clId="{BC6D8B60-1E45-4976-95D0-1F83CFAF0AC2}" dt="2023-05-19T01:48:44.574" v="2171" actId="1076"/>
          <ac:spMkLst>
            <pc:docMk/>
            <pc:sldMk cId="922956682" sldId="288"/>
            <ac:spMk id="7" creationId="{C974CA43-C3D5-3EA6-446C-A6121DA871F0}"/>
          </ac:spMkLst>
        </pc:spChg>
        <pc:spChg chg="add mod">
          <ac:chgData name="(학생) 이영빈 (산업공학과)" userId="9d8e437f-37c2-4bcf-98cc-d3370d351d68" providerId="ADAL" clId="{BC6D8B60-1E45-4976-95D0-1F83CFAF0AC2}" dt="2023-05-19T01:42:58.357" v="1561" actId="1076"/>
          <ac:spMkLst>
            <pc:docMk/>
            <pc:sldMk cId="922956682" sldId="288"/>
            <ac:spMk id="8" creationId="{7BCA539D-6B07-3DF6-EB87-17E1B7AF0F55}"/>
          </ac:spMkLst>
        </pc:spChg>
        <pc:spChg chg="del mod">
          <ac:chgData name="(학생) 이영빈 (산업공학과)" userId="9d8e437f-37c2-4bcf-98cc-d3370d351d68" providerId="ADAL" clId="{BC6D8B60-1E45-4976-95D0-1F83CFAF0AC2}" dt="2023-05-19T01:46:48.703" v="2042" actId="478"/>
          <ac:spMkLst>
            <pc:docMk/>
            <pc:sldMk cId="922956682" sldId="288"/>
            <ac:spMk id="9" creationId="{E27F18A5-413E-2E03-A688-4298DAE79038}"/>
          </ac:spMkLst>
        </pc:spChg>
        <pc:spChg chg="add del">
          <ac:chgData name="(학생) 이영빈 (산업공학과)" userId="9d8e437f-37c2-4bcf-98cc-d3370d351d68" providerId="ADAL" clId="{BC6D8B60-1E45-4976-95D0-1F83CFAF0AC2}" dt="2023-05-19T01:47:34.995" v="2060"/>
          <ac:spMkLst>
            <pc:docMk/>
            <pc:sldMk cId="922956682" sldId="288"/>
            <ac:spMk id="12" creationId="{20769523-193F-065D-C632-2C186FBEBE12}"/>
          </ac:spMkLst>
        </pc:spChg>
        <pc:spChg chg="mod">
          <ac:chgData name="(학생) 이영빈 (산업공학과)" userId="9d8e437f-37c2-4bcf-98cc-d3370d351d68" providerId="ADAL" clId="{BC6D8B60-1E45-4976-95D0-1F83CFAF0AC2}" dt="2023-05-19T01:41:16.913" v="1516" actId="20577"/>
          <ac:spMkLst>
            <pc:docMk/>
            <pc:sldMk cId="922956682" sldId="288"/>
            <ac:spMk id="21" creationId="{8CF29A96-CD44-4305-9DEA-58E8ECFE7160}"/>
          </ac:spMkLst>
        </pc:spChg>
        <pc:spChg chg="add mod">
          <ac:chgData name="(학생) 이영빈 (산업공학과)" userId="9d8e437f-37c2-4bcf-98cc-d3370d351d68" providerId="ADAL" clId="{BC6D8B60-1E45-4976-95D0-1F83CFAF0AC2}" dt="2023-05-19T01:47:25.925" v="2058" actId="1076"/>
          <ac:spMkLst>
            <pc:docMk/>
            <pc:sldMk cId="922956682" sldId="288"/>
            <ac:spMk id="24" creationId="{54BF27C3-2E87-BECB-4538-9E998C15E5B3}"/>
          </ac:spMkLst>
        </pc:spChg>
        <pc:spChg chg="add mod">
          <ac:chgData name="(학생) 이영빈 (산업공학과)" userId="9d8e437f-37c2-4bcf-98cc-d3370d351d68" providerId="ADAL" clId="{BC6D8B60-1E45-4976-95D0-1F83CFAF0AC2}" dt="2023-05-19T01:46:45.550" v="2041" actId="1076"/>
          <ac:spMkLst>
            <pc:docMk/>
            <pc:sldMk cId="922956682" sldId="288"/>
            <ac:spMk id="26" creationId="{69856308-0F97-857A-4900-8907CE551BBE}"/>
          </ac:spMkLst>
        </pc:spChg>
        <pc:spChg chg="add del">
          <ac:chgData name="(학생) 이영빈 (산업공학과)" userId="9d8e437f-37c2-4bcf-98cc-d3370d351d68" providerId="ADAL" clId="{BC6D8B60-1E45-4976-95D0-1F83CFAF0AC2}" dt="2023-05-19T01:47:38.886" v="2062" actId="22"/>
          <ac:spMkLst>
            <pc:docMk/>
            <pc:sldMk cId="922956682" sldId="288"/>
            <ac:spMk id="27" creationId="{EEBFE0D5-459E-E6C4-6232-1F51BF8DEB55}"/>
          </ac:spMkLst>
        </pc:spChg>
        <pc:spChg chg="add mod">
          <ac:chgData name="(학생) 이영빈 (산업공학과)" userId="9d8e437f-37c2-4bcf-98cc-d3370d351d68" providerId="ADAL" clId="{BC6D8B60-1E45-4976-95D0-1F83CFAF0AC2}" dt="2023-05-19T01:49:58.056" v="2200" actId="113"/>
          <ac:spMkLst>
            <pc:docMk/>
            <pc:sldMk cId="922956682" sldId="288"/>
            <ac:spMk id="29" creationId="{7A4C40DB-272B-7CD1-512E-5BFB50A23ADB}"/>
          </ac:spMkLst>
        </pc:spChg>
        <pc:picChg chg="del">
          <ac:chgData name="(학생) 이영빈 (산업공학과)" userId="9d8e437f-37c2-4bcf-98cc-d3370d351d68" providerId="ADAL" clId="{BC6D8B60-1E45-4976-95D0-1F83CFAF0AC2}" dt="2023-05-18T12:35:07.891" v="780" actId="478"/>
          <ac:picMkLst>
            <pc:docMk/>
            <pc:sldMk cId="922956682" sldId="288"/>
            <ac:picMk id="5" creationId="{6158182F-0814-6636-AD4B-7E5C259CBBBC}"/>
          </ac:picMkLst>
        </pc:picChg>
        <pc:picChg chg="add del mod">
          <ac:chgData name="(학생) 이영빈 (산업공학과)" userId="9d8e437f-37c2-4bcf-98cc-d3370d351d68" providerId="ADAL" clId="{BC6D8B60-1E45-4976-95D0-1F83CFAF0AC2}" dt="2023-05-18T12:37:32.467" v="786" actId="478"/>
          <ac:picMkLst>
            <pc:docMk/>
            <pc:sldMk cId="922956682" sldId="288"/>
            <ac:picMk id="6" creationId="{2A5E26F5-F8F3-4295-6C65-295229407F4B}"/>
          </ac:picMkLst>
        </pc:picChg>
        <pc:picChg chg="del">
          <ac:chgData name="(학생) 이영빈 (산업공학과)" userId="9d8e437f-37c2-4bcf-98cc-d3370d351d68" providerId="ADAL" clId="{BC6D8B60-1E45-4976-95D0-1F83CFAF0AC2}" dt="2023-05-18T12:10:19.902" v="677" actId="478"/>
          <ac:picMkLst>
            <pc:docMk/>
            <pc:sldMk cId="922956682" sldId="288"/>
            <ac:picMk id="8" creationId="{973B1B4D-33D1-9FB7-6231-866A7E3033B3}"/>
          </ac:picMkLst>
        </pc:picChg>
        <pc:picChg chg="add mod modCrop">
          <ac:chgData name="(학생) 이영빈 (산업공학과)" userId="9d8e437f-37c2-4bcf-98cc-d3370d351d68" providerId="ADAL" clId="{BC6D8B60-1E45-4976-95D0-1F83CFAF0AC2}" dt="2023-05-19T01:48:49.562" v="2172" actId="1076"/>
          <ac:picMkLst>
            <pc:docMk/>
            <pc:sldMk cId="922956682" sldId="288"/>
            <ac:picMk id="10" creationId="{EF5C1611-D59E-27C1-8C4D-003518D37E3A}"/>
          </ac:picMkLst>
        </pc:picChg>
        <pc:picChg chg="add mod">
          <ac:chgData name="(학생) 이영빈 (산업공학과)" userId="9d8e437f-37c2-4bcf-98cc-d3370d351d68" providerId="ADAL" clId="{BC6D8B60-1E45-4976-95D0-1F83CFAF0AC2}" dt="2023-05-19T01:47:25.925" v="2058" actId="1076"/>
          <ac:picMkLst>
            <pc:docMk/>
            <pc:sldMk cId="922956682" sldId="288"/>
            <ac:picMk id="14" creationId="{C13EA403-59CA-EC94-9264-D48699EF1465}"/>
          </ac:picMkLst>
        </pc:picChg>
      </pc:sldChg>
      <pc:sldChg chg="addSp delSp modSp mod modNotesTx">
        <pc:chgData name="(학생) 이영빈 (산업공학과)" userId="9d8e437f-37c2-4bcf-98cc-d3370d351d68" providerId="ADAL" clId="{BC6D8B60-1E45-4976-95D0-1F83CFAF0AC2}" dt="2023-05-19T02:00:11.481" v="2453" actId="20577"/>
        <pc:sldMkLst>
          <pc:docMk/>
          <pc:sldMk cId="2342812768" sldId="289"/>
        </pc:sldMkLst>
        <pc:spChg chg="add del mod">
          <ac:chgData name="(학생) 이영빈 (산업공학과)" userId="9d8e437f-37c2-4bcf-98cc-d3370d351d68" providerId="ADAL" clId="{BC6D8B60-1E45-4976-95D0-1F83CFAF0AC2}" dt="2023-05-19T01:54:33.508" v="2224" actId="478"/>
          <ac:spMkLst>
            <pc:docMk/>
            <pc:sldMk cId="2342812768" sldId="289"/>
            <ac:spMk id="4" creationId="{7D10C5CE-6601-141B-FF37-DF452A1521B3}"/>
          </ac:spMkLst>
        </pc:spChg>
        <pc:spChg chg="add mod">
          <ac:chgData name="(학생) 이영빈 (산업공학과)" userId="9d8e437f-37c2-4bcf-98cc-d3370d351d68" providerId="ADAL" clId="{BC6D8B60-1E45-4976-95D0-1F83CFAF0AC2}" dt="2023-05-19T01:59:01.158" v="2441" actId="1076"/>
          <ac:spMkLst>
            <pc:docMk/>
            <pc:sldMk cId="2342812768" sldId="289"/>
            <ac:spMk id="6" creationId="{43A78EAD-899E-3704-AC3D-19C95E7412F5}"/>
          </ac:spMkLst>
        </pc:spChg>
        <pc:spChg chg="add mod">
          <ac:chgData name="(학생) 이영빈 (산업공학과)" userId="9d8e437f-37c2-4bcf-98cc-d3370d351d68" providerId="ADAL" clId="{BC6D8B60-1E45-4976-95D0-1F83CFAF0AC2}" dt="2023-05-19T01:54:51.428" v="2258" actId="1076"/>
          <ac:spMkLst>
            <pc:docMk/>
            <pc:sldMk cId="2342812768" sldId="289"/>
            <ac:spMk id="7" creationId="{2DA4EFD1-5B1C-15C0-5805-C0D37B359BDA}"/>
          </ac:spMkLst>
        </pc:spChg>
        <pc:spChg chg="add del mod">
          <ac:chgData name="(학생) 이영빈 (산업공학과)" userId="9d8e437f-37c2-4bcf-98cc-d3370d351d68" providerId="ADAL" clId="{BC6D8B60-1E45-4976-95D0-1F83CFAF0AC2}" dt="2023-05-19T01:55:22.286" v="2265"/>
          <ac:spMkLst>
            <pc:docMk/>
            <pc:sldMk cId="2342812768" sldId="289"/>
            <ac:spMk id="8" creationId="{6BD2220F-851B-548A-CCDD-A5DC07E0B8CE}"/>
          </ac:spMkLst>
        </pc:spChg>
        <pc:spChg chg="mod">
          <ac:chgData name="(학생) 이영빈 (산업공학과)" userId="9d8e437f-37c2-4bcf-98cc-d3370d351d68" providerId="ADAL" clId="{BC6D8B60-1E45-4976-95D0-1F83CFAF0AC2}" dt="2023-05-19T01:58:44.941" v="2438" actId="1076"/>
          <ac:spMkLst>
            <pc:docMk/>
            <pc:sldMk cId="2342812768" sldId="289"/>
            <ac:spMk id="9" creationId="{23E136B8-BF16-5A58-E766-14F564BFD502}"/>
          </ac:spMkLst>
        </pc:spChg>
        <pc:spChg chg="mod">
          <ac:chgData name="(학생) 이영빈 (산업공학과)" userId="9d8e437f-37c2-4bcf-98cc-d3370d351d68" providerId="ADAL" clId="{BC6D8B60-1E45-4976-95D0-1F83CFAF0AC2}" dt="2023-05-19T01:58:44.941" v="2438" actId="1076"/>
          <ac:spMkLst>
            <pc:docMk/>
            <pc:sldMk cId="2342812768" sldId="289"/>
            <ac:spMk id="10" creationId="{4E2D9885-4058-5312-1C8C-AA078475CDDB}"/>
          </ac:spMkLst>
        </pc:spChg>
        <pc:spChg chg="mod">
          <ac:chgData name="(학생) 이영빈 (산업공학과)" userId="9d8e437f-37c2-4bcf-98cc-d3370d351d68" providerId="ADAL" clId="{BC6D8B60-1E45-4976-95D0-1F83CFAF0AC2}" dt="2023-05-19T02:00:11.481" v="2453" actId="20577"/>
          <ac:spMkLst>
            <pc:docMk/>
            <pc:sldMk cId="2342812768" sldId="289"/>
            <ac:spMk id="21" creationId="{8CF29A96-CD44-4305-9DEA-58E8ECFE7160}"/>
          </ac:spMkLst>
        </pc:spChg>
        <pc:spChg chg="add del">
          <ac:chgData name="(학생) 이영빈 (산업공학과)" userId="9d8e437f-37c2-4bcf-98cc-d3370d351d68" providerId="ADAL" clId="{BC6D8B60-1E45-4976-95D0-1F83CFAF0AC2}" dt="2023-05-19T01:56:05.956" v="2272" actId="22"/>
          <ac:spMkLst>
            <pc:docMk/>
            <pc:sldMk cId="2342812768" sldId="289"/>
            <ac:spMk id="25" creationId="{93179616-C95D-0DCD-AEE0-68CCF0216F04}"/>
          </ac:spMkLst>
        </pc:spChg>
        <pc:spChg chg="add mod">
          <ac:chgData name="(학생) 이영빈 (산업공학과)" userId="9d8e437f-37c2-4bcf-98cc-d3370d351d68" providerId="ADAL" clId="{BC6D8B60-1E45-4976-95D0-1F83CFAF0AC2}" dt="2023-05-19T01:59:19.773" v="2444" actId="113"/>
          <ac:spMkLst>
            <pc:docMk/>
            <pc:sldMk cId="2342812768" sldId="289"/>
            <ac:spMk id="27" creationId="{B21851EF-8410-6B36-9F3F-0F3E4E7806B5}"/>
          </ac:spMkLst>
        </pc:spChg>
        <pc:spChg chg="add del">
          <ac:chgData name="(학생) 이영빈 (산업공학과)" userId="9d8e437f-37c2-4bcf-98cc-d3370d351d68" providerId="ADAL" clId="{BC6D8B60-1E45-4976-95D0-1F83CFAF0AC2}" dt="2023-05-19T01:57:14.004" v="2286"/>
          <ac:spMkLst>
            <pc:docMk/>
            <pc:sldMk cId="2342812768" sldId="289"/>
            <ac:spMk id="28" creationId="{DDF34C62-8D46-F0EF-8D81-17C9419DC97B}"/>
          </ac:spMkLst>
        </pc:spChg>
        <pc:spChg chg="add mod">
          <ac:chgData name="(학생) 이영빈 (산업공학과)" userId="9d8e437f-37c2-4bcf-98cc-d3370d351d68" providerId="ADAL" clId="{BC6D8B60-1E45-4976-95D0-1F83CFAF0AC2}" dt="2023-05-19T01:58:34.225" v="2437" actId="20577"/>
          <ac:spMkLst>
            <pc:docMk/>
            <pc:sldMk cId="2342812768" sldId="289"/>
            <ac:spMk id="29" creationId="{FC05FC3F-B6C6-792E-FA88-7CEF38EE4D19}"/>
          </ac:spMkLst>
        </pc:spChg>
        <pc:picChg chg="add del mod">
          <ac:chgData name="(학생) 이영빈 (산업공학과)" userId="9d8e437f-37c2-4bcf-98cc-d3370d351d68" providerId="ADAL" clId="{BC6D8B60-1E45-4976-95D0-1F83CFAF0AC2}" dt="2023-05-19T01:54:32.318" v="2223" actId="478"/>
          <ac:picMkLst>
            <pc:docMk/>
            <pc:sldMk cId="2342812768" sldId="289"/>
            <ac:picMk id="5" creationId="{43B09D75-BC6D-E21E-A94F-DC9F2C43302A}"/>
          </ac:picMkLst>
        </pc:picChg>
        <pc:picChg chg="del">
          <ac:chgData name="(학생) 이영빈 (산업공학과)" userId="9d8e437f-37c2-4bcf-98cc-d3370d351d68" providerId="ADAL" clId="{BC6D8B60-1E45-4976-95D0-1F83CFAF0AC2}" dt="2023-05-18T12:37:48.206" v="792" actId="478"/>
          <ac:picMkLst>
            <pc:docMk/>
            <pc:sldMk cId="2342812768" sldId="289"/>
            <ac:picMk id="6" creationId="{9492E5E8-6DFF-6128-EB59-5D5F2F60D0FA}"/>
          </ac:picMkLst>
        </pc:picChg>
        <pc:picChg chg="add mod">
          <ac:chgData name="(학생) 이영빈 (산업공학과)" userId="9d8e437f-37c2-4bcf-98cc-d3370d351d68" providerId="ADAL" clId="{BC6D8B60-1E45-4976-95D0-1F83CFAF0AC2}" dt="2023-05-19T01:59:01.158" v="2441" actId="1076"/>
          <ac:picMkLst>
            <pc:docMk/>
            <pc:sldMk cId="2342812768" sldId="289"/>
            <ac:picMk id="14" creationId="{FB16C41B-5EB5-2413-8DBC-AEFBA90A0C48}"/>
          </ac:picMkLst>
        </pc:picChg>
      </pc:sldChg>
      <pc:sldChg chg="addSp delSp modSp mod">
        <pc:chgData name="(학생) 이영빈 (산업공학과)" userId="9d8e437f-37c2-4bcf-98cc-d3370d351d68" providerId="ADAL" clId="{BC6D8B60-1E45-4976-95D0-1F83CFAF0AC2}" dt="2023-05-19T02:00:25.947" v="2458" actId="1076"/>
        <pc:sldMkLst>
          <pc:docMk/>
          <pc:sldMk cId="3684640850" sldId="290"/>
        </pc:sldMkLst>
        <pc:spChg chg="mod">
          <ac:chgData name="(학생) 이영빈 (산업공학과)" userId="9d8e437f-37c2-4bcf-98cc-d3370d351d68" providerId="ADAL" clId="{BC6D8B60-1E45-4976-95D0-1F83CFAF0AC2}" dt="2023-05-19T02:00:24.305" v="2457" actId="1076"/>
          <ac:spMkLst>
            <pc:docMk/>
            <pc:sldMk cId="3684640850" sldId="290"/>
            <ac:spMk id="12" creationId="{6603E6C0-05AC-5E98-BCF4-540B7F186B30}"/>
          </ac:spMkLst>
        </pc:spChg>
        <pc:spChg chg="mod">
          <ac:chgData name="(학생) 이영빈 (산업공학과)" userId="9d8e437f-37c2-4bcf-98cc-d3370d351d68" providerId="ADAL" clId="{BC6D8B60-1E45-4976-95D0-1F83CFAF0AC2}" dt="2023-05-19T02:00:15.032" v="2455" actId="20577"/>
          <ac:spMkLst>
            <pc:docMk/>
            <pc:sldMk cId="3684640850" sldId="290"/>
            <ac:spMk id="21" creationId="{8CF29A96-CD44-4305-9DEA-58E8ECFE7160}"/>
          </ac:spMkLst>
        </pc:spChg>
        <pc:picChg chg="del">
          <ac:chgData name="(학생) 이영빈 (산업공학과)" userId="9d8e437f-37c2-4bcf-98cc-d3370d351d68" providerId="ADAL" clId="{BC6D8B60-1E45-4976-95D0-1F83CFAF0AC2}" dt="2023-05-18T12:10:29.862" v="683" actId="478"/>
          <ac:picMkLst>
            <pc:docMk/>
            <pc:sldMk cId="3684640850" sldId="290"/>
            <ac:picMk id="5" creationId="{F1574FA0-BC8B-9CD4-41CF-2BBE25E17B14}"/>
          </ac:picMkLst>
        </pc:picChg>
        <pc:picChg chg="add del mod">
          <ac:chgData name="(학생) 이영빈 (산업공학과)" userId="9d8e437f-37c2-4bcf-98cc-d3370d351d68" providerId="ADAL" clId="{BC6D8B60-1E45-4976-95D0-1F83CFAF0AC2}" dt="2023-05-18T12:11:52.448" v="687" actId="478"/>
          <ac:picMkLst>
            <pc:docMk/>
            <pc:sldMk cId="3684640850" sldId="290"/>
            <ac:picMk id="6" creationId="{3E07192F-9EEC-1717-36E8-B22B56624A27}"/>
          </ac:picMkLst>
        </pc:picChg>
        <pc:picChg chg="add del mod">
          <ac:chgData name="(학생) 이영빈 (산업공학과)" userId="9d8e437f-37c2-4bcf-98cc-d3370d351d68" providerId="ADAL" clId="{BC6D8B60-1E45-4976-95D0-1F83CFAF0AC2}" dt="2023-05-18T12:37:55.163" v="795" actId="478"/>
          <ac:picMkLst>
            <pc:docMk/>
            <pc:sldMk cId="3684640850" sldId="290"/>
            <ac:picMk id="8" creationId="{6F696363-3DF7-076A-9868-D42FABE8DA75}"/>
          </ac:picMkLst>
        </pc:picChg>
        <pc:picChg chg="add mod">
          <ac:chgData name="(학생) 이영빈 (산업공학과)" userId="9d8e437f-37c2-4bcf-98cc-d3370d351d68" providerId="ADAL" clId="{BC6D8B60-1E45-4976-95D0-1F83CFAF0AC2}" dt="2023-05-19T02:00:25.947" v="2458" actId="1076"/>
          <ac:picMkLst>
            <pc:docMk/>
            <pc:sldMk cId="3684640850" sldId="290"/>
            <ac:picMk id="10" creationId="{0727C919-16DB-8484-0F6A-271DFD268199}"/>
          </ac:picMkLst>
        </pc:picChg>
      </pc:sldChg>
      <pc:sldChg chg="addSp delSp modSp mod modNotesTx">
        <pc:chgData name="(학생) 이영빈 (산업공학과)" userId="9d8e437f-37c2-4bcf-98cc-d3370d351d68" providerId="ADAL" clId="{BC6D8B60-1E45-4976-95D0-1F83CFAF0AC2}" dt="2023-05-19T02:09:17.572" v="2708" actId="1076"/>
        <pc:sldMkLst>
          <pc:docMk/>
          <pc:sldMk cId="3856331575" sldId="291"/>
        </pc:sldMkLst>
        <pc:spChg chg="add mod">
          <ac:chgData name="(학생) 이영빈 (산업공학과)" userId="9d8e437f-37c2-4bcf-98cc-d3370d351d68" providerId="ADAL" clId="{BC6D8B60-1E45-4976-95D0-1F83CFAF0AC2}" dt="2023-05-19T02:05:21.672" v="2509" actId="1076"/>
          <ac:spMkLst>
            <pc:docMk/>
            <pc:sldMk cId="3856331575" sldId="291"/>
            <ac:spMk id="4" creationId="{6193E6FF-B960-E278-9E76-DF0FF077A3C1}"/>
          </ac:spMkLst>
        </pc:spChg>
        <pc:spChg chg="add del">
          <ac:chgData name="(학생) 이영빈 (산업공학과)" userId="9d8e437f-37c2-4bcf-98cc-d3370d351d68" providerId="ADAL" clId="{BC6D8B60-1E45-4976-95D0-1F83CFAF0AC2}" dt="2023-05-19T02:05:27.846" v="2514" actId="22"/>
          <ac:spMkLst>
            <pc:docMk/>
            <pc:sldMk cId="3856331575" sldId="291"/>
            <ac:spMk id="6" creationId="{88A10329-CAF4-5070-82B0-CB180185A8A6}"/>
          </ac:spMkLst>
        </pc:spChg>
        <pc:spChg chg="add mod">
          <ac:chgData name="(학생) 이영빈 (산업공학과)" userId="9d8e437f-37c2-4bcf-98cc-d3370d351d68" providerId="ADAL" clId="{BC6D8B60-1E45-4976-95D0-1F83CFAF0AC2}" dt="2023-05-19T02:05:59.534" v="2523" actId="14100"/>
          <ac:spMkLst>
            <pc:docMk/>
            <pc:sldMk cId="3856331575" sldId="291"/>
            <ac:spMk id="8" creationId="{A222BC69-F581-34E3-D7BF-264FACA2328C}"/>
          </ac:spMkLst>
        </pc:spChg>
        <pc:spChg chg="mod">
          <ac:chgData name="(학생) 이영빈 (산업공학과)" userId="9d8e437f-37c2-4bcf-98cc-d3370d351d68" providerId="ADAL" clId="{BC6D8B60-1E45-4976-95D0-1F83CFAF0AC2}" dt="2023-05-19T02:05:21.672" v="2509" actId="1076"/>
          <ac:spMkLst>
            <pc:docMk/>
            <pc:sldMk cId="3856331575" sldId="291"/>
            <ac:spMk id="9" creationId="{F4F8BDEB-78D1-FDE8-C5BC-FE4054EAB55E}"/>
          </ac:spMkLst>
        </pc:spChg>
        <pc:spChg chg="mod">
          <ac:chgData name="(학생) 이영빈 (산업공학과)" userId="9d8e437f-37c2-4bcf-98cc-d3370d351d68" providerId="ADAL" clId="{BC6D8B60-1E45-4976-95D0-1F83CFAF0AC2}" dt="2023-05-19T02:05:04.068" v="2507" actId="1076"/>
          <ac:spMkLst>
            <pc:docMk/>
            <pc:sldMk cId="3856331575" sldId="291"/>
            <ac:spMk id="12" creationId="{D1566277-58F9-748F-30EF-F9F08C55FCBD}"/>
          </ac:spMkLst>
        </pc:spChg>
        <pc:spChg chg="add mod">
          <ac:chgData name="(학생) 이영빈 (산업공학과)" userId="9d8e437f-37c2-4bcf-98cc-d3370d351d68" providerId="ADAL" clId="{BC6D8B60-1E45-4976-95D0-1F83CFAF0AC2}" dt="2023-05-19T02:06:27.982" v="2556" actId="1076"/>
          <ac:spMkLst>
            <pc:docMk/>
            <pc:sldMk cId="3856331575" sldId="291"/>
            <ac:spMk id="14" creationId="{6A09BF5F-8ED8-C0B8-6FB1-5C9CAC2968F0}"/>
          </ac:spMkLst>
        </pc:spChg>
        <pc:spChg chg="mod">
          <ac:chgData name="(학생) 이영빈 (산업공학과)" userId="9d8e437f-37c2-4bcf-98cc-d3370d351d68" providerId="ADAL" clId="{BC6D8B60-1E45-4976-95D0-1F83CFAF0AC2}" dt="2023-05-19T02:03:17.635" v="2467" actId="20577"/>
          <ac:spMkLst>
            <pc:docMk/>
            <pc:sldMk cId="3856331575" sldId="291"/>
            <ac:spMk id="21" creationId="{8CF29A96-CD44-4305-9DEA-58E8ECFE7160}"/>
          </ac:spMkLst>
        </pc:spChg>
        <pc:spChg chg="add del">
          <ac:chgData name="(학생) 이영빈 (산업공학과)" userId="9d8e437f-37c2-4bcf-98cc-d3370d351d68" providerId="ADAL" clId="{BC6D8B60-1E45-4976-95D0-1F83CFAF0AC2}" dt="2023-05-19T02:06:33.504" v="2559"/>
          <ac:spMkLst>
            <pc:docMk/>
            <pc:sldMk cId="3856331575" sldId="291"/>
            <ac:spMk id="25" creationId="{B3737E18-8BBF-7840-3850-BB392F211D56}"/>
          </ac:spMkLst>
        </pc:spChg>
        <pc:spChg chg="add mod">
          <ac:chgData name="(학생) 이영빈 (산업공학과)" userId="9d8e437f-37c2-4bcf-98cc-d3370d351d68" providerId="ADAL" clId="{BC6D8B60-1E45-4976-95D0-1F83CFAF0AC2}" dt="2023-05-19T02:05:21.672" v="2509" actId="1076"/>
          <ac:spMkLst>
            <pc:docMk/>
            <pc:sldMk cId="3856331575" sldId="291"/>
            <ac:spMk id="27" creationId="{543FC027-E33C-E48F-B74D-BAD428A23E0F}"/>
          </ac:spMkLst>
        </pc:spChg>
        <pc:spChg chg="add del">
          <ac:chgData name="(학생) 이영빈 (산업공학과)" userId="9d8e437f-37c2-4bcf-98cc-d3370d351d68" providerId="ADAL" clId="{BC6D8B60-1E45-4976-95D0-1F83CFAF0AC2}" dt="2023-05-19T02:06:37.808" v="2561" actId="22"/>
          <ac:spMkLst>
            <pc:docMk/>
            <pc:sldMk cId="3856331575" sldId="291"/>
            <ac:spMk id="29" creationId="{C2615760-C868-2693-B98F-A52032309707}"/>
          </ac:spMkLst>
        </pc:spChg>
        <pc:spChg chg="add mod">
          <ac:chgData name="(학생) 이영빈 (산업공학과)" userId="9d8e437f-37c2-4bcf-98cc-d3370d351d68" providerId="ADAL" clId="{BC6D8B60-1E45-4976-95D0-1F83CFAF0AC2}" dt="2023-05-19T02:09:17.572" v="2708" actId="1076"/>
          <ac:spMkLst>
            <pc:docMk/>
            <pc:sldMk cId="3856331575" sldId="291"/>
            <ac:spMk id="31" creationId="{29B87CFB-61D6-7744-4851-145E4DC8E9EA}"/>
          </ac:spMkLst>
        </pc:spChg>
        <pc:spChg chg="add mod">
          <ac:chgData name="(학생) 이영빈 (산업공학과)" userId="9d8e437f-37c2-4bcf-98cc-d3370d351d68" providerId="ADAL" clId="{BC6D8B60-1E45-4976-95D0-1F83CFAF0AC2}" dt="2023-05-19T02:08:57.104" v="2652" actId="1076"/>
          <ac:spMkLst>
            <pc:docMk/>
            <pc:sldMk cId="3856331575" sldId="291"/>
            <ac:spMk id="32" creationId="{286D5ECB-BBBA-1AB0-0CB5-CDA122896DBE}"/>
          </ac:spMkLst>
        </pc:spChg>
        <pc:picChg chg="add del mod">
          <ac:chgData name="(학생) 이영빈 (산업공학과)" userId="9d8e437f-37c2-4bcf-98cc-d3370d351d68" providerId="ADAL" clId="{BC6D8B60-1E45-4976-95D0-1F83CFAF0AC2}" dt="2023-05-18T12:38:16.970" v="800" actId="478"/>
          <ac:picMkLst>
            <pc:docMk/>
            <pc:sldMk cId="3856331575" sldId="291"/>
            <ac:picMk id="5" creationId="{BA69C3BE-61BB-EC00-13BD-F62CCD5A2400}"/>
          </ac:picMkLst>
        </pc:picChg>
        <pc:picChg chg="del mod">
          <ac:chgData name="(학생) 이영빈 (산업공학과)" userId="9d8e437f-37c2-4bcf-98cc-d3370d351d68" providerId="ADAL" clId="{BC6D8B60-1E45-4976-95D0-1F83CFAF0AC2}" dt="2023-05-18T12:39:35.643" v="817" actId="478"/>
          <ac:picMkLst>
            <pc:docMk/>
            <pc:sldMk cId="3856331575" sldId="291"/>
            <ac:picMk id="6" creationId="{A3AF280F-EF00-0244-1C03-9D7C29B07D1F}"/>
          </ac:picMkLst>
        </pc:picChg>
        <pc:picChg chg="del">
          <ac:chgData name="(학생) 이영빈 (산업공학과)" userId="9d8e437f-37c2-4bcf-98cc-d3370d351d68" providerId="ADAL" clId="{BC6D8B60-1E45-4976-95D0-1F83CFAF0AC2}" dt="2023-05-18T12:12:50.181" v="693" actId="478"/>
          <ac:picMkLst>
            <pc:docMk/>
            <pc:sldMk cId="3856331575" sldId="291"/>
            <ac:picMk id="8" creationId="{D6A0CF6E-1442-ECFC-1DAB-D3FCB3B68CC1}"/>
          </ac:picMkLst>
        </pc:picChg>
        <pc:picChg chg="add mod">
          <ac:chgData name="(학생) 이영빈 (산업공학과)" userId="9d8e437f-37c2-4bcf-98cc-d3370d351d68" providerId="ADAL" clId="{BC6D8B60-1E45-4976-95D0-1F83CFAF0AC2}" dt="2023-05-19T02:06:29.010" v="2557" actId="1076"/>
          <ac:picMkLst>
            <pc:docMk/>
            <pc:sldMk cId="3856331575" sldId="291"/>
            <ac:picMk id="10" creationId="{E79DE83B-F5DA-CCED-910A-850F8A3B8B23}"/>
          </ac:picMkLst>
        </pc:picChg>
        <pc:picChg chg="add mod">
          <ac:chgData name="(학생) 이영빈 (산업공학과)" userId="9d8e437f-37c2-4bcf-98cc-d3370d351d68" providerId="ADAL" clId="{BC6D8B60-1E45-4976-95D0-1F83CFAF0AC2}" dt="2023-05-19T02:05:21.672" v="2509" actId="1076"/>
          <ac:picMkLst>
            <pc:docMk/>
            <pc:sldMk cId="3856331575" sldId="291"/>
            <ac:picMk id="24" creationId="{9A7B4039-3F7D-364F-484C-4E660A57D02C}"/>
          </ac:picMkLst>
        </pc:picChg>
        <pc:picChg chg="add mod">
          <ac:chgData name="(학생) 이영빈 (산업공학과)" userId="9d8e437f-37c2-4bcf-98cc-d3370d351d68" providerId="ADAL" clId="{BC6D8B60-1E45-4976-95D0-1F83CFAF0AC2}" dt="2023-05-19T02:05:21.672" v="2509" actId="1076"/>
          <ac:picMkLst>
            <pc:docMk/>
            <pc:sldMk cId="3856331575" sldId="291"/>
            <ac:picMk id="26" creationId="{C852B767-1B6B-A91B-09E0-F8103E1B8B07}"/>
          </ac:picMkLst>
        </pc:picChg>
      </pc:sldChg>
      <pc:sldChg chg="addSp delSp modSp mod modNotesTx">
        <pc:chgData name="(학생) 이영빈 (산업공학과)" userId="9d8e437f-37c2-4bcf-98cc-d3370d351d68" providerId="ADAL" clId="{BC6D8B60-1E45-4976-95D0-1F83CFAF0AC2}" dt="2023-05-19T02:45:56.559" v="3232" actId="20577"/>
        <pc:sldMkLst>
          <pc:docMk/>
          <pc:sldMk cId="3041645320" sldId="292"/>
        </pc:sldMkLst>
        <pc:spChg chg="mod">
          <ac:chgData name="(학생) 이영빈 (산업공학과)" userId="9d8e437f-37c2-4bcf-98cc-d3370d351d68" providerId="ADAL" clId="{BC6D8B60-1E45-4976-95D0-1F83CFAF0AC2}" dt="2023-05-19T02:10:23.918" v="2726" actId="1076"/>
          <ac:spMkLst>
            <pc:docMk/>
            <pc:sldMk cId="3041645320" sldId="292"/>
            <ac:spMk id="5" creationId="{3B642D9A-15B9-6DFE-3371-8A6B7A88D3CD}"/>
          </ac:spMkLst>
        </pc:spChg>
        <pc:spChg chg="add del">
          <ac:chgData name="(학생) 이영빈 (산업공학과)" userId="9d8e437f-37c2-4bcf-98cc-d3370d351d68" providerId="ADAL" clId="{BC6D8B60-1E45-4976-95D0-1F83CFAF0AC2}" dt="2023-05-19T02:10:05.186" v="2719" actId="22"/>
          <ac:spMkLst>
            <pc:docMk/>
            <pc:sldMk cId="3041645320" sldId="292"/>
            <ac:spMk id="6" creationId="{C2FBF197-D183-DABF-0658-95013D24AEE0}"/>
          </ac:spMkLst>
        </pc:spChg>
        <pc:spChg chg="add mod">
          <ac:chgData name="(학생) 이영빈 (산업공학과)" userId="9d8e437f-37c2-4bcf-98cc-d3370d351d68" providerId="ADAL" clId="{BC6D8B60-1E45-4976-95D0-1F83CFAF0AC2}" dt="2023-05-19T02:13:57.190" v="2757" actId="1076"/>
          <ac:spMkLst>
            <pc:docMk/>
            <pc:sldMk cId="3041645320" sldId="292"/>
            <ac:spMk id="8" creationId="{5F74ED3B-FD05-B458-EDFE-09E5B4727CA6}"/>
          </ac:spMkLst>
        </pc:spChg>
        <pc:spChg chg="mod">
          <ac:chgData name="(학생) 이영빈 (산업공학과)" userId="9d8e437f-37c2-4bcf-98cc-d3370d351d68" providerId="ADAL" clId="{BC6D8B60-1E45-4976-95D0-1F83CFAF0AC2}" dt="2023-05-19T02:09:37.591" v="2717" actId="20577"/>
          <ac:spMkLst>
            <pc:docMk/>
            <pc:sldMk cId="3041645320" sldId="292"/>
            <ac:spMk id="18" creationId="{7D671E4A-C5E8-4173-802E-0E8EE1A18417}"/>
          </ac:spMkLst>
        </pc:spChg>
        <pc:spChg chg="mod">
          <ac:chgData name="(학생) 이영빈 (산업공학과)" userId="9d8e437f-37c2-4bcf-98cc-d3370d351d68" providerId="ADAL" clId="{BC6D8B60-1E45-4976-95D0-1F83CFAF0AC2}" dt="2023-05-19T02:09:31.760" v="2710" actId="20577"/>
          <ac:spMkLst>
            <pc:docMk/>
            <pc:sldMk cId="3041645320" sldId="292"/>
            <ac:spMk id="21" creationId="{8CF29A96-CD44-4305-9DEA-58E8ECFE7160}"/>
          </ac:spMkLst>
        </pc:spChg>
        <pc:picChg chg="del mod">
          <ac:chgData name="(학생) 이영빈 (산업공학과)" userId="9d8e437f-37c2-4bcf-98cc-d3370d351d68" providerId="ADAL" clId="{BC6D8B60-1E45-4976-95D0-1F83CFAF0AC2}" dt="2023-05-18T12:13:17.765" v="704" actId="478"/>
          <ac:picMkLst>
            <pc:docMk/>
            <pc:sldMk cId="3041645320" sldId="292"/>
            <ac:picMk id="4" creationId="{521186D1-99BF-6DAC-D567-81287BDC5A27}"/>
          </ac:picMkLst>
        </pc:picChg>
        <pc:picChg chg="add del mod">
          <ac:chgData name="(학생) 이영빈 (산업공학과)" userId="9d8e437f-37c2-4bcf-98cc-d3370d351d68" providerId="ADAL" clId="{BC6D8B60-1E45-4976-95D0-1F83CFAF0AC2}" dt="2023-05-18T12:40:19.511" v="826" actId="478"/>
          <ac:picMkLst>
            <pc:docMk/>
            <pc:sldMk cId="3041645320" sldId="292"/>
            <ac:picMk id="7" creationId="{8BA92AB4-ED82-E24A-A681-1ACC4D3418BA}"/>
          </ac:picMkLst>
        </pc:picChg>
        <pc:picChg chg="del">
          <ac:chgData name="(학생) 이영빈 (산업공학과)" userId="9d8e437f-37c2-4bcf-98cc-d3370d351d68" providerId="ADAL" clId="{BC6D8B60-1E45-4976-95D0-1F83CFAF0AC2}" dt="2023-05-18T12:12:56.014" v="697" actId="478"/>
          <ac:picMkLst>
            <pc:docMk/>
            <pc:sldMk cId="3041645320" sldId="292"/>
            <ac:picMk id="8" creationId="{D6A0CF6E-1442-ECFC-1DAB-D3FCB3B68CC1}"/>
          </ac:picMkLst>
        </pc:picChg>
        <pc:picChg chg="add del mod">
          <ac:chgData name="(학생) 이영빈 (산업공학과)" userId="9d8e437f-37c2-4bcf-98cc-d3370d351d68" providerId="ADAL" clId="{BC6D8B60-1E45-4976-95D0-1F83CFAF0AC2}" dt="2023-05-18T12:40:27.851" v="831" actId="478"/>
          <ac:picMkLst>
            <pc:docMk/>
            <pc:sldMk cId="3041645320" sldId="292"/>
            <ac:picMk id="10" creationId="{16AB8E21-9FCB-23EE-A33F-588E5C2C05AC}"/>
          </ac:picMkLst>
        </pc:picChg>
        <pc:picChg chg="add mod">
          <ac:chgData name="(학생) 이영빈 (산업공학과)" userId="9d8e437f-37c2-4bcf-98cc-d3370d351d68" providerId="ADAL" clId="{BC6D8B60-1E45-4976-95D0-1F83CFAF0AC2}" dt="2023-05-19T02:10:23.918" v="2726" actId="1076"/>
          <ac:picMkLst>
            <pc:docMk/>
            <pc:sldMk cId="3041645320" sldId="292"/>
            <ac:picMk id="12" creationId="{5D5F6AD2-5BAD-9537-2781-F52EB25DC441}"/>
          </ac:picMkLst>
        </pc:picChg>
        <pc:picChg chg="add mod">
          <ac:chgData name="(학생) 이영빈 (산업공학과)" userId="9d8e437f-37c2-4bcf-98cc-d3370d351d68" providerId="ADAL" clId="{BC6D8B60-1E45-4976-95D0-1F83CFAF0AC2}" dt="2023-05-19T02:10:23.918" v="2726" actId="1076"/>
          <ac:picMkLst>
            <pc:docMk/>
            <pc:sldMk cId="3041645320" sldId="292"/>
            <ac:picMk id="14" creationId="{F1D76681-FA62-6523-C94E-E5BBA931C895}"/>
          </ac:picMkLst>
        </pc:picChg>
      </pc:sldChg>
      <pc:sldChg chg="addSp delSp modSp mod modNotesTx">
        <pc:chgData name="(학생) 이영빈 (산업공학과)" userId="9d8e437f-37c2-4bcf-98cc-d3370d351d68" providerId="ADAL" clId="{BC6D8B60-1E45-4976-95D0-1F83CFAF0AC2}" dt="2023-05-19T01:30:31.391" v="1372" actId="113"/>
        <pc:sldMkLst>
          <pc:docMk/>
          <pc:sldMk cId="451021351" sldId="293"/>
        </pc:sldMkLst>
        <pc:spChg chg="add mod">
          <ac:chgData name="(학생) 이영빈 (산업공학과)" userId="9d8e437f-37c2-4bcf-98cc-d3370d351d68" providerId="ADAL" clId="{BC6D8B60-1E45-4976-95D0-1F83CFAF0AC2}" dt="2023-05-19T01:21:56.385" v="1186" actId="571"/>
          <ac:spMkLst>
            <pc:docMk/>
            <pc:sldMk cId="451021351" sldId="293"/>
            <ac:spMk id="4" creationId="{09E5AA43-3243-8E23-C8CD-C426D3B6746B}"/>
          </ac:spMkLst>
        </pc:spChg>
        <pc:spChg chg="add del mod">
          <ac:chgData name="(학생) 이영빈 (산업공학과)" userId="9d8e437f-37c2-4bcf-98cc-d3370d351d68" providerId="ADAL" clId="{BC6D8B60-1E45-4976-95D0-1F83CFAF0AC2}" dt="2023-05-19T01:22:03.572" v="1196" actId="478"/>
          <ac:spMkLst>
            <pc:docMk/>
            <pc:sldMk cId="451021351" sldId="293"/>
            <ac:spMk id="5" creationId="{67D87755-F310-2A54-AFAB-3ACB1998AB3E}"/>
          </ac:spMkLst>
        </pc:spChg>
        <pc:spChg chg="add del">
          <ac:chgData name="(학생) 이영빈 (산업공학과)" userId="9d8e437f-37c2-4bcf-98cc-d3370d351d68" providerId="ADAL" clId="{BC6D8B60-1E45-4976-95D0-1F83CFAF0AC2}" dt="2023-05-19T01:22:10.923" v="1198" actId="22"/>
          <ac:spMkLst>
            <pc:docMk/>
            <pc:sldMk cId="451021351" sldId="293"/>
            <ac:spMk id="7" creationId="{109C1516-F65C-42D6-4B10-0FCE10FF3274}"/>
          </ac:spMkLst>
        </pc:spChg>
        <pc:spChg chg="mod">
          <ac:chgData name="(학생) 이영빈 (산업공학과)" userId="9d8e437f-37c2-4bcf-98cc-d3370d351d68" providerId="ADAL" clId="{BC6D8B60-1E45-4976-95D0-1F83CFAF0AC2}" dt="2023-05-19T01:23:25.179" v="1230" actId="1076"/>
          <ac:spMkLst>
            <pc:docMk/>
            <pc:sldMk cId="451021351" sldId="293"/>
            <ac:spMk id="8" creationId="{7B35D8DB-BC7E-67B4-B5B6-37026FD9ACAE}"/>
          </ac:spMkLst>
        </pc:spChg>
        <pc:spChg chg="add mod">
          <ac:chgData name="(학생) 이영빈 (산업공학과)" userId="9d8e437f-37c2-4bcf-98cc-d3370d351d68" providerId="ADAL" clId="{BC6D8B60-1E45-4976-95D0-1F83CFAF0AC2}" dt="2023-05-19T01:30:31.391" v="1372" actId="113"/>
          <ac:spMkLst>
            <pc:docMk/>
            <pc:sldMk cId="451021351" sldId="293"/>
            <ac:spMk id="10" creationId="{4776FAA8-647F-B720-EF06-585CDD1B9F41}"/>
          </ac:spMkLst>
        </pc:spChg>
        <pc:spChg chg="mod">
          <ac:chgData name="(학생) 이영빈 (산업공학과)" userId="9d8e437f-37c2-4bcf-98cc-d3370d351d68" providerId="ADAL" clId="{BC6D8B60-1E45-4976-95D0-1F83CFAF0AC2}" dt="2023-05-19T01:21:56.385" v="1186" actId="571"/>
          <ac:spMkLst>
            <pc:docMk/>
            <pc:sldMk cId="451021351" sldId="293"/>
            <ac:spMk id="24" creationId="{10B9CC30-AEED-E65C-BFB1-D99B7034A882}"/>
          </ac:spMkLst>
        </pc:spChg>
        <pc:spChg chg="add del">
          <ac:chgData name="(학생) 이영빈 (산업공학과)" userId="9d8e437f-37c2-4bcf-98cc-d3370d351d68" providerId="ADAL" clId="{BC6D8B60-1E45-4976-95D0-1F83CFAF0AC2}" dt="2023-05-19T01:22:46.402" v="1213" actId="22"/>
          <ac:spMkLst>
            <pc:docMk/>
            <pc:sldMk cId="451021351" sldId="293"/>
            <ac:spMk id="26" creationId="{637E7C58-CE0E-7F01-92C2-147B2F94F5D2}"/>
          </ac:spMkLst>
        </pc:spChg>
        <pc:spChg chg="mod">
          <ac:chgData name="(학생) 이영빈 (산업공학과)" userId="9d8e437f-37c2-4bcf-98cc-d3370d351d68" providerId="ADAL" clId="{BC6D8B60-1E45-4976-95D0-1F83CFAF0AC2}" dt="2023-05-19T01:21:56.385" v="1186" actId="571"/>
          <ac:spMkLst>
            <pc:docMk/>
            <pc:sldMk cId="451021351" sldId="293"/>
            <ac:spMk id="28" creationId="{DFEF0A91-13E9-3568-D613-3C46B9F3F8F8}"/>
          </ac:spMkLst>
        </pc:spChg>
        <pc:spChg chg="mod">
          <ac:chgData name="(학생) 이영빈 (산업공학과)" userId="9d8e437f-37c2-4bcf-98cc-d3370d351d68" providerId="ADAL" clId="{BC6D8B60-1E45-4976-95D0-1F83CFAF0AC2}" dt="2023-05-19T01:21:56.385" v="1186" actId="571"/>
          <ac:spMkLst>
            <pc:docMk/>
            <pc:sldMk cId="451021351" sldId="293"/>
            <ac:spMk id="29" creationId="{77B2A992-5945-9718-2DEE-CC37F0D7EEB5}"/>
          </ac:spMkLst>
        </pc:spChg>
        <pc:spChg chg="add del">
          <ac:chgData name="(학생) 이영빈 (산업공학과)" userId="9d8e437f-37c2-4bcf-98cc-d3370d351d68" providerId="ADAL" clId="{BC6D8B60-1E45-4976-95D0-1F83CFAF0AC2}" dt="2023-05-19T01:22:47.177" v="1215" actId="22"/>
          <ac:spMkLst>
            <pc:docMk/>
            <pc:sldMk cId="451021351" sldId="293"/>
            <ac:spMk id="30" creationId="{CCD9DF04-9B8E-7C61-97B7-997F512B5676}"/>
          </ac:spMkLst>
        </pc:spChg>
        <pc:spChg chg="mod">
          <ac:chgData name="(학생) 이영빈 (산업공학과)" userId="9d8e437f-37c2-4bcf-98cc-d3370d351d68" providerId="ADAL" clId="{BC6D8B60-1E45-4976-95D0-1F83CFAF0AC2}" dt="2023-05-19T01:21:56.385" v="1186" actId="571"/>
          <ac:spMkLst>
            <pc:docMk/>
            <pc:sldMk cId="451021351" sldId="293"/>
            <ac:spMk id="32" creationId="{1FEBA06B-EBF1-9A90-4DFF-DF3F6BB5A17B}"/>
          </ac:spMkLst>
        </pc:spChg>
        <pc:spChg chg="add mod">
          <ac:chgData name="(학생) 이영빈 (산업공학과)" userId="9d8e437f-37c2-4bcf-98cc-d3370d351d68" providerId="ADAL" clId="{BC6D8B60-1E45-4976-95D0-1F83CFAF0AC2}" dt="2023-05-19T01:30:07.289" v="1369" actId="1076"/>
          <ac:spMkLst>
            <pc:docMk/>
            <pc:sldMk cId="451021351" sldId="293"/>
            <ac:spMk id="34" creationId="{B41CA6B3-A3FA-13BE-50FF-8FBD4E4649AC}"/>
          </ac:spMkLst>
        </pc:spChg>
        <pc:spChg chg="add mod">
          <ac:chgData name="(학생) 이영빈 (산업공학과)" userId="9d8e437f-37c2-4bcf-98cc-d3370d351d68" providerId="ADAL" clId="{BC6D8B60-1E45-4976-95D0-1F83CFAF0AC2}" dt="2023-05-19T01:27:39.463" v="1340" actId="1076"/>
          <ac:spMkLst>
            <pc:docMk/>
            <pc:sldMk cId="451021351" sldId="293"/>
            <ac:spMk id="37" creationId="{629450E5-C999-6BEC-0811-867373831D14}"/>
          </ac:spMkLst>
        </pc:spChg>
        <pc:spChg chg="mod">
          <ac:chgData name="(학생) 이영빈 (산업공학과)" userId="9d8e437f-37c2-4bcf-98cc-d3370d351d68" providerId="ADAL" clId="{BC6D8B60-1E45-4976-95D0-1F83CFAF0AC2}" dt="2023-05-19T01:30:07.289" v="1369" actId="1076"/>
          <ac:spMkLst>
            <pc:docMk/>
            <pc:sldMk cId="451021351" sldId="293"/>
            <ac:spMk id="38" creationId="{6088F4DC-71AC-3F1E-51E1-CFA8F8A8FDA4}"/>
          </ac:spMkLst>
        </pc:spChg>
        <pc:spChg chg="add mod">
          <ac:chgData name="(학생) 이영빈 (산업공학과)" userId="9d8e437f-37c2-4bcf-98cc-d3370d351d68" providerId="ADAL" clId="{BC6D8B60-1E45-4976-95D0-1F83CFAF0AC2}" dt="2023-05-19T01:27:49.243" v="1341" actId="1076"/>
          <ac:spMkLst>
            <pc:docMk/>
            <pc:sldMk cId="451021351" sldId="293"/>
            <ac:spMk id="39" creationId="{307ED2A4-6E0A-4540-D6AA-E3AB0AEE922E}"/>
          </ac:spMkLst>
        </pc:spChg>
        <pc:spChg chg="mod">
          <ac:chgData name="(학생) 이영빈 (산업공학과)" userId="9d8e437f-37c2-4bcf-98cc-d3370d351d68" providerId="ADAL" clId="{BC6D8B60-1E45-4976-95D0-1F83CFAF0AC2}" dt="2023-05-19T01:26:28.553" v="1323" actId="14100"/>
          <ac:spMkLst>
            <pc:docMk/>
            <pc:sldMk cId="451021351" sldId="293"/>
            <ac:spMk id="40" creationId="{5E7885A3-1F18-02FE-4F8D-C3662E131B00}"/>
          </ac:spMkLst>
        </pc:spChg>
        <pc:grpChg chg="mod">
          <ac:chgData name="(학생) 이영빈 (산업공학과)" userId="9d8e437f-37c2-4bcf-98cc-d3370d351d68" providerId="ADAL" clId="{BC6D8B60-1E45-4976-95D0-1F83CFAF0AC2}" dt="2023-05-19T01:21:56.385" v="1186" actId="571"/>
          <ac:grpSpMkLst>
            <pc:docMk/>
            <pc:sldMk cId="451021351" sldId="293"/>
            <ac:grpSpMk id="14" creationId="{E5987ED5-82A4-D303-1DA2-0B23A7E283C8}"/>
          </ac:grpSpMkLst>
        </pc:grpChg>
        <pc:grpChg chg="mod">
          <ac:chgData name="(학생) 이영빈 (산업공학과)" userId="9d8e437f-37c2-4bcf-98cc-d3370d351d68" providerId="ADAL" clId="{BC6D8B60-1E45-4976-95D0-1F83CFAF0AC2}" dt="2023-05-19T01:29:59.802" v="1368" actId="1076"/>
          <ac:grpSpMkLst>
            <pc:docMk/>
            <pc:sldMk cId="451021351" sldId="293"/>
            <ac:grpSpMk id="33" creationId="{12491B2E-645F-4CE7-7858-129A01D23C93}"/>
          </ac:grpSpMkLst>
        </pc:grpChg>
        <pc:picChg chg="mod">
          <ac:chgData name="(학생) 이영빈 (산업공학과)" userId="9d8e437f-37c2-4bcf-98cc-d3370d351d68" providerId="ADAL" clId="{BC6D8B60-1E45-4976-95D0-1F83CFAF0AC2}" dt="2023-05-19T01:23:18.060" v="1228" actId="1076"/>
          <ac:picMkLst>
            <pc:docMk/>
            <pc:sldMk cId="451021351" sldId="293"/>
            <ac:picMk id="12" creationId="{717614F9-7422-22F4-7A2A-1B1B30F3B50C}"/>
          </ac:picMkLst>
        </pc:picChg>
        <pc:picChg chg="mod">
          <ac:chgData name="(학생) 이영빈 (산업공학과)" userId="9d8e437f-37c2-4bcf-98cc-d3370d351d68" providerId="ADAL" clId="{BC6D8B60-1E45-4976-95D0-1F83CFAF0AC2}" dt="2023-05-19T01:30:07.289" v="1369" actId="1076"/>
          <ac:picMkLst>
            <pc:docMk/>
            <pc:sldMk cId="451021351" sldId="293"/>
            <ac:picMk id="36" creationId="{E6F0753F-3275-FDD2-C8F7-DFB2C378E30C}"/>
          </ac:picMkLst>
        </pc:picChg>
      </pc:sldChg>
      <pc:sldChg chg="addSp delSp modSp mod">
        <pc:chgData name="(학생) 이영빈 (산업공학과)" userId="9d8e437f-37c2-4bcf-98cc-d3370d351d68" providerId="ADAL" clId="{BC6D8B60-1E45-4976-95D0-1F83CFAF0AC2}" dt="2023-05-19T02:02:54.371" v="2465" actId="1076"/>
        <pc:sldMkLst>
          <pc:docMk/>
          <pc:sldMk cId="3855851622" sldId="294"/>
        </pc:sldMkLst>
        <pc:spChg chg="mod">
          <ac:chgData name="(학생) 이영빈 (산업공학과)" userId="9d8e437f-37c2-4bcf-98cc-d3370d351d68" providerId="ADAL" clId="{BC6D8B60-1E45-4976-95D0-1F83CFAF0AC2}" dt="2023-05-19T02:02:54.371" v="2465" actId="1076"/>
          <ac:spMkLst>
            <pc:docMk/>
            <pc:sldMk cId="3855851622" sldId="294"/>
            <ac:spMk id="10" creationId="{DC49B252-A2C7-2AB8-A9B7-9357ED7375D1}"/>
          </ac:spMkLst>
        </pc:spChg>
        <pc:picChg chg="add mod">
          <ac:chgData name="(학생) 이영빈 (산업공학과)" userId="9d8e437f-37c2-4bcf-98cc-d3370d351d68" providerId="ADAL" clId="{BC6D8B60-1E45-4976-95D0-1F83CFAF0AC2}" dt="2023-05-19T02:02:49.976" v="2464" actId="1076"/>
          <ac:picMkLst>
            <pc:docMk/>
            <pc:sldMk cId="3855851622" sldId="294"/>
            <ac:picMk id="5" creationId="{7C21C10D-ED90-B6E9-6054-ADB3D1912A55}"/>
          </ac:picMkLst>
        </pc:picChg>
        <pc:picChg chg="del">
          <ac:chgData name="(학생) 이영빈 (산업공학과)" userId="9d8e437f-37c2-4bcf-98cc-d3370d351d68" providerId="ADAL" clId="{BC6D8B60-1E45-4976-95D0-1F83CFAF0AC2}" dt="2023-05-19T02:02:42.882" v="2461" actId="478"/>
          <ac:picMkLst>
            <pc:docMk/>
            <pc:sldMk cId="3855851622" sldId="294"/>
            <ac:picMk id="7" creationId="{31F837C7-36BC-EC16-5C58-121681C1346E}"/>
          </ac:picMkLst>
        </pc:picChg>
      </pc:sldChg>
      <pc:sldChg chg="addSp delSp modSp mod">
        <pc:chgData name="(학생) 이영빈 (산업공학과)" userId="9d8e437f-37c2-4bcf-98cc-d3370d351d68" providerId="ADAL" clId="{BC6D8B60-1E45-4976-95D0-1F83CFAF0AC2}" dt="2023-05-19T02:17:01.220" v="2807"/>
        <pc:sldMkLst>
          <pc:docMk/>
          <pc:sldMk cId="433077475" sldId="295"/>
        </pc:sldMkLst>
        <pc:spChg chg="add del mod">
          <ac:chgData name="(학생) 이영빈 (산업공학과)" userId="9d8e437f-37c2-4bcf-98cc-d3370d351d68" providerId="ADAL" clId="{BC6D8B60-1E45-4976-95D0-1F83CFAF0AC2}" dt="2023-05-19T02:15:35.371" v="2762" actId="22"/>
          <ac:spMkLst>
            <pc:docMk/>
            <pc:sldMk cId="433077475" sldId="295"/>
            <ac:spMk id="5" creationId="{6E4D43CA-A426-E58C-46D3-EECEB92F790C}"/>
          </ac:spMkLst>
        </pc:spChg>
        <pc:spChg chg="add mod">
          <ac:chgData name="(학생) 이영빈 (산업공학과)" userId="9d8e437f-37c2-4bcf-98cc-d3370d351d68" providerId="ADAL" clId="{BC6D8B60-1E45-4976-95D0-1F83CFAF0AC2}" dt="2023-05-19T02:16:47.710" v="2805" actId="1076"/>
          <ac:spMkLst>
            <pc:docMk/>
            <pc:sldMk cId="433077475" sldId="295"/>
            <ac:spMk id="8" creationId="{D5A87FC1-46C0-40BB-4623-90CE53C73B62}"/>
          </ac:spMkLst>
        </pc:spChg>
        <pc:spChg chg="add mod">
          <ac:chgData name="(학생) 이영빈 (산업공학과)" userId="9d8e437f-37c2-4bcf-98cc-d3370d351d68" providerId="ADAL" clId="{BC6D8B60-1E45-4976-95D0-1F83CFAF0AC2}" dt="2023-05-19T02:17:01.220" v="2807"/>
          <ac:spMkLst>
            <pc:docMk/>
            <pc:sldMk cId="433077475" sldId="295"/>
            <ac:spMk id="9" creationId="{2429570C-383D-8137-6149-8AB990D17CCC}"/>
          </ac:spMkLst>
        </pc:spChg>
        <pc:picChg chg="mod">
          <ac:chgData name="(학생) 이영빈 (산업공학과)" userId="9d8e437f-37c2-4bcf-98cc-d3370d351d68" providerId="ADAL" clId="{BC6D8B60-1E45-4976-95D0-1F83CFAF0AC2}" dt="2023-05-19T02:16:44.410" v="2803" actId="1076"/>
          <ac:picMkLst>
            <pc:docMk/>
            <pc:sldMk cId="433077475" sldId="295"/>
            <ac:picMk id="7" creationId="{9598BEED-BC18-013F-C96D-256BE434E9FE}"/>
          </ac:picMkLst>
        </pc:picChg>
        <pc:picChg chg="mod">
          <ac:chgData name="(학생) 이영빈 (산업공학과)" userId="9d8e437f-37c2-4bcf-98cc-d3370d351d68" providerId="ADAL" clId="{BC6D8B60-1E45-4976-95D0-1F83CFAF0AC2}" dt="2023-05-19T02:16:45.475" v="2804" actId="1076"/>
          <ac:picMkLst>
            <pc:docMk/>
            <pc:sldMk cId="433077475" sldId="295"/>
            <ac:picMk id="3074" creationId="{6B678468-81C8-B155-1C71-61E0BD5D3355}"/>
          </ac:picMkLst>
        </pc:picChg>
      </pc:sldChg>
      <pc:sldChg chg="addSp delSp modSp mod modNotesTx">
        <pc:chgData name="(학생) 이영빈 (산업공학과)" userId="9d8e437f-37c2-4bcf-98cc-d3370d351d68" providerId="ADAL" clId="{BC6D8B60-1E45-4976-95D0-1F83CFAF0AC2}" dt="2023-05-19T02:19:12.137" v="2849" actId="1076"/>
        <pc:sldMkLst>
          <pc:docMk/>
          <pc:sldMk cId="3510031955" sldId="296"/>
        </pc:sldMkLst>
        <pc:spChg chg="add mod">
          <ac:chgData name="(학생) 이영빈 (산업공학과)" userId="9d8e437f-37c2-4bcf-98cc-d3370d351d68" providerId="ADAL" clId="{BC6D8B60-1E45-4976-95D0-1F83CFAF0AC2}" dt="2023-05-19T02:18:21.412" v="2830" actId="1076"/>
          <ac:spMkLst>
            <pc:docMk/>
            <pc:sldMk cId="3510031955" sldId="296"/>
            <ac:spMk id="4" creationId="{8ADA821A-9DEF-DE80-B9BB-4E2503FD3961}"/>
          </ac:spMkLst>
        </pc:spChg>
        <pc:spChg chg="mod">
          <ac:chgData name="(학생) 이영빈 (산업공학과)" userId="9d8e437f-37c2-4bcf-98cc-d3370d351d68" providerId="ADAL" clId="{BC6D8B60-1E45-4976-95D0-1F83CFAF0AC2}" dt="2023-05-19T02:18:21.412" v="2830" actId="1076"/>
          <ac:spMkLst>
            <pc:docMk/>
            <pc:sldMk cId="3510031955" sldId="296"/>
            <ac:spMk id="8" creationId="{52987ACA-5EBA-4452-6751-0FDA2BA843CE}"/>
          </ac:spMkLst>
        </pc:spChg>
        <pc:spChg chg="mod">
          <ac:chgData name="(학생) 이영빈 (산업공학과)" userId="9d8e437f-37c2-4bcf-98cc-d3370d351d68" providerId="ADAL" clId="{BC6D8B60-1E45-4976-95D0-1F83CFAF0AC2}" dt="2023-05-19T02:18:21.412" v="2830" actId="1076"/>
          <ac:spMkLst>
            <pc:docMk/>
            <pc:sldMk cId="3510031955" sldId="296"/>
            <ac:spMk id="9" creationId="{87DD9931-402F-D281-49A7-233D287A03B1}"/>
          </ac:spMkLst>
        </pc:spChg>
        <pc:spChg chg="mod">
          <ac:chgData name="(학생) 이영빈 (산업공학과)" userId="9d8e437f-37c2-4bcf-98cc-d3370d351d68" providerId="ADAL" clId="{BC6D8B60-1E45-4976-95D0-1F83CFAF0AC2}" dt="2023-05-19T02:19:12.137" v="2849" actId="1076"/>
          <ac:spMkLst>
            <pc:docMk/>
            <pc:sldMk cId="3510031955" sldId="296"/>
            <ac:spMk id="12" creationId="{00D3BE29-18A0-15BB-B4BF-EEABB084BF6F}"/>
          </ac:spMkLst>
        </pc:spChg>
        <pc:spChg chg="mod">
          <ac:chgData name="(학생) 이영빈 (산업공학과)" userId="9d8e437f-37c2-4bcf-98cc-d3370d351d68" providerId="ADAL" clId="{BC6D8B60-1E45-4976-95D0-1F83CFAF0AC2}" dt="2023-05-19T02:19:12.137" v="2849" actId="1076"/>
          <ac:spMkLst>
            <pc:docMk/>
            <pc:sldMk cId="3510031955" sldId="296"/>
            <ac:spMk id="14" creationId="{8AB00018-30A1-3584-69C7-A55FC5DE7E3D}"/>
          </ac:spMkLst>
        </pc:spChg>
        <pc:spChg chg="mod">
          <ac:chgData name="(학생) 이영빈 (산업공학과)" userId="9d8e437f-37c2-4bcf-98cc-d3370d351d68" providerId="ADAL" clId="{BC6D8B60-1E45-4976-95D0-1F83CFAF0AC2}" dt="2023-05-19T02:17:06.435" v="2809" actId="20577"/>
          <ac:spMkLst>
            <pc:docMk/>
            <pc:sldMk cId="3510031955" sldId="296"/>
            <ac:spMk id="21" creationId="{8CF29A96-CD44-4305-9DEA-58E8ECFE7160}"/>
          </ac:spMkLst>
        </pc:spChg>
        <pc:spChg chg="add del">
          <ac:chgData name="(학생) 이영빈 (산업공학과)" userId="9d8e437f-37c2-4bcf-98cc-d3370d351d68" providerId="ADAL" clId="{BC6D8B60-1E45-4976-95D0-1F83CFAF0AC2}" dt="2023-05-19T02:17:56.638" v="2822" actId="22"/>
          <ac:spMkLst>
            <pc:docMk/>
            <pc:sldMk cId="3510031955" sldId="296"/>
            <ac:spMk id="24" creationId="{F00F9AAB-EE62-B363-1594-A42ECC525AA8}"/>
          </ac:spMkLst>
        </pc:spChg>
        <pc:spChg chg="add mod">
          <ac:chgData name="(학생) 이영빈 (산업공학과)" userId="9d8e437f-37c2-4bcf-98cc-d3370d351d68" providerId="ADAL" clId="{BC6D8B60-1E45-4976-95D0-1F83CFAF0AC2}" dt="2023-05-19T02:18:36.824" v="2834" actId="1076"/>
          <ac:spMkLst>
            <pc:docMk/>
            <pc:sldMk cId="3510031955" sldId="296"/>
            <ac:spMk id="26" creationId="{017DA385-B552-C886-C232-D5447512AE3C}"/>
          </ac:spMkLst>
        </pc:spChg>
        <pc:picChg chg="mod">
          <ac:chgData name="(학생) 이영빈 (산업공학과)" userId="9d8e437f-37c2-4bcf-98cc-d3370d351d68" providerId="ADAL" clId="{BC6D8B60-1E45-4976-95D0-1F83CFAF0AC2}" dt="2023-05-19T02:18:21.412" v="2830" actId="1076"/>
          <ac:picMkLst>
            <pc:docMk/>
            <pc:sldMk cId="3510031955" sldId="296"/>
            <ac:picMk id="5" creationId="{9A50F319-46D6-6A0E-527D-A717DD07A5A2}"/>
          </ac:picMkLst>
        </pc:picChg>
        <pc:picChg chg="mod">
          <ac:chgData name="(학생) 이영빈 (산업공학과)" userId="9d8e437f-37c2-4bcf-98cc-d3370d351d68" providerId="ADAL" clId="{BC6D8B60-1E45-4976-95D0-1F83CFAF0AC2}" dt="2023-05-19T02:18:21.412" v="2830" actId="1076"/>
          <ac:picMkLst>
            <pc:docMk/>
            <pc:sldMk cId="3510031955" sldId="296"/>
            <ac:picMk id="7" creationId="{5B7924BE-4DCF-D965-99AD-52CC82FE1372}"/>
          </ac:picMkLst>
        </pc:picChg>
        <pc:picChg chg="mod">
          <ac:chgData name="(학생) 이영빈 (산업공학과)" userId="9d8e437f-37c2-4bcf-98cc-d3370d351d68" providerId="ADAL" clId="{BC6D8B60-1E45-4976-95D0-1F83CFAF0AC2}" dt="2023-05-19T02:19:12.137" v="2849" actId="1076"/>
          <ac:picMkLst>
            <pc:docMk/>
            <pc:sldMk cId="3510031955" sldId="296"/>
            <ac:picMk id="10" creationId="{C54E8EF1-EABE-9ABE-E466-1BD48A886F61}"/>
          </ac:picMkLst>
        </pc:picChg>
        <pc:picChg chg="mod">
          <ac:chgData name="(학생) 이영빈 (산업공학과)" userId="9d8e437f-37c2-4bcf-98cc-d3370d351d68" providerId="ADAL" clId="{BC6D8B60-1E45-4976-95D0-1F83CFAF0AC2}" dt="2023-05-19T02:19:12.137" v="2849" actId="1076"/>
          <ac:picMkLst>
            <pc:docMk/>
            <pc:sldMk cId="3510031955" sldId="296"/>
            <ac:picMk id="27" creationId="{19F48DDE-93B7-AE81-12FA-5BA1CFE52545}"/>
          </ac:picMkLst>
        </pc:picChg>
      </pc:sldChg>
      <pc:sldChg chg="addSp delSp modSp mod">
        <pc:chgData name="(학생) 이영빈 (산업공학과)" userId="9d8e437f-37c2-4bcf-98cc-d3370d351d68" providerId="ADAL" clId="{BC6D8B60-1E45-4976-95D0-1F83CFAF0AC2}" dt="2023-05-19T02:51:19.370" v="3237" actId="1076"/>
        <pc:sldMkLst>
          <pc:docMk/>
          <pc:sldMk cId="1738379425" sldId="297"/>
        </pc:sldMkLst>
        <pc:spChg chg="add mod">
          <ac:chgData name="(학생) 이영빈 (산업공학과)" userId="9d8e437f-37c2-4bcf-98cc-d3370d351d68" providerId="ADAL" clId="{BC6D8B60-1E45-4976-95D0-1F83CFAF0AC2}" dt="2023-05-19T02:23:32.715" v="3133" actId="20577"/>
          <ac:spMkLst>
            <pc:docMk/>
            <pc:sldMk cId="1738379425" sldId="297"/>
            <ac:spMk id="4" creationId="{D3EC7C6E-BF14-D37B-B372-73155C3864F5}"/>
          </ac:spMkLst>
        </pc:spChg>
        <pc:spChg chg="add del">
          <ac:chgData name="(학생) 이영빈 (산업공학과)" userId="9d8e437f-37c2-4bcf-98cc-d3370d351d68" providerId="ADAL" clId="{BC6D8B60-1E45-4976-95D0-1F83CFAF0AC2}" dt="2023-05-19T02:36:01.874" v="3222" actId="22"/>
          <ac:spMkLst>
            <pc:docMk/>
            <pc:sldMk cId="1738379425" sldId="297"/>
            <ac:spMk id="6" creationId="{EC40A09D-09E4-945E-7D0C-EEBFA4AD03AE}"/>
          </ac:spMkLst>
        </pc:spChg>
        <pc:spChg chg="add mod">
          <ac:chgData name="(학생) 이영빈 (산업공학과)" userId="9d8e437f-37c2-4bcf-98cc-d3370d351d68" providerId="ADAL" clId="{BC6D8B60-1E45-4976-95D0-1F83CFAF0AC2}" dt="2023-05-19T02:51:19.370" v="3237" actId="1076"/>
          <ac:spMkLst>
            <pc:docMk/>
            <pc:sldMk cId="1738379425" sldId="297"/>
            <ac:spMk id="8" creationId="{68010413-E51A-ECB5-A0AF-34B32B70683C}"/>
          </ac:spMkLst>
        </pc:spChg>
        <pc:spChg chg="mod">
          <ac:chgData name="(학생) 이영빈 (산업공학과)" userId="9d8e437f-37c2-4bcf-98cc-d3370d351d68" providerId="ADAL" clId="{BC6D8B60-1E45-4976-95D0-1F83CFAF0AC2}" dt="2023-05-19T02:23:25.048" v="3119" actId="20577"/>
          <ac:spMkLst>
            <pc:docMk/>
            <pc:sldMk cId="1738379425" sldId="297"/>
            <ac:spMk id="18" creationId="{7D671E4A-C5E8-4173-802E-0E8EE1A18417}"/>
          </ac:spMkLst>
        </pc:spChg>
        <pc:spChg chg="mod">
          <ac:chgData name="(학생) 이영빈 (산업공학과)" userId="9d8e437f-37c2-4bcf-98cc-d3370d351d68" providerId="ADAL" clId="{BC6D8B60-1E45-4976-95D0-1F83CFAF0AC2}" dt="2023-05-19T02:19:29.124" v="2853" actId="20577"/>
          <ac:spMkLst>
            <pc:docMk/>
            <pc:sldMk cId="1738379425" sldId="297"/>
            <ac:spMk id="21" creationId="{8CF29A96-CD44-4305-9DEA-58E8ECFE7160}"/>
          </ac:spMkLst>
        </pc:spChg>
        <pc:spChg chg="del">
          <ac:chgData name="(학생) 이영빈 (산업공학과)" userId="9d8e437f-37c2-4bcf-98cc-d3370d351d68" providerId="ADAL" clId="{BC6D8B60-1E45-4976-95D0-1F83CFAF0AC2}" dt="2023-05-19T02:20:37.719" v="2935" actId="478"/>
          <ac:spMkLst>
            <pc:docMk/>
            <pc:sldMk cId="1738379425" sldId="297"/>
            <ac:spMk id="29" creationId="{3CD5CD38-7467-F408-F884-DED50C45BCF7}"/>
          </ac:spMkLst>
        </pc:spChg>
        <pc:picChg chg="mod">
          <ac:chgData name="(학생) 이영빈 (산업공학과)" userId="9d8e437f-37c2-4bcf-98cc-d3370d351d68" providerId="ADAL" clId="{BC6D8B60-1E45-4976-95D0-1F83CFAF0AC2}" dt="2023-05-19T02:19:55.038" v="2857" actId="1076"/>
          <ac:picMkLst>
            <pc:docMk/>
            <pc:sldMk cId="1738379425" sldId="297"/>
            <ac:picMk id="24" creationId="{DF42BB22-DFE1-21AE-9D52-15CC16ED5B1D}"/>
          </ac:picMkLst>
        </pc:picChg>
        <pc:picChg chg="add del mod modCrop">
          <ac:chgData name="(학생) 이영빈 (산업공학과)" userId="9d8e437f-37c2-4bcf-98cc-d3370d351d68" providerId="ADAL" clId="{BC6D8B60-1E45-4976-95D0-1F83CFAF0AC2}" dt="2023-05-19T02:25:11.621" v="3150" actId="732"/>
          <ac:picMkLst>
            <pc:docMk/>
            <pc:sldMk cId="1738379425" sldId="297"/>
            <ac:picMk id="28" creationId="{1909E86F-CD55-E260-27E3-66AFD8984A37}"/>
          </ac:picMkLst>
        </pc:picChg>
      </pc:sldChg>
      <pc:sldChg chg="delSp modSp mod modNotesTx">
        <pc:chgData name="(학생) 이영빈 (산업공학과)" userId="9d8e437f-37c2-4bcf-98cc-d3370d351d68" providerId="ADAL" clId="{BC6D8B60-1E45-4976-95D0-1F83CFAF0AC2}" dt="2023-05-19T02:45:59.687" v="3233"/>
        <pc:sldMkLst>
          <pc:docMk/>
          <pc:sldMk cId="3129236637" sldId="298"/>
        </pc:sldMkLst>
        <pc:spChg chg="mod">
          <ac:chgData name="(학생) 이영빈 (산업공학과)" userId="9d8e437f-37c2-4bcf-98cc-d3370d351d68" providerId="ADAL" clId="{BC6D8B60-1E45-4976-95D0-1F83CFAF0AC2}" dt="2023-05-16T07:14:12.727" v="375" actId="20578"/>
          <ac:spMkLst>
            <pc:docMk/>
            <pc:sldMk cId="3129236637" sldId="298"/>
            <ac:spMk id="4" creationId="{D2FDD6C9-6BE9-24B8-034A-C6A459CD9069}"/>
          </ac:spMkLst>
        </pc:spChg>
        <pc:spChg chg="del">
          <ac:chgData name="(학생) 이영빈 (산업공학과)" userId="9d8e437f-37c2-4bcf-98cc-d3370d351d68" providerId="ADAL" clId="{BC6D8B60-1E45-4976-95D0-1F83CFAF0AC2}" dt="2023-05-18T12:13:36.177" v="712" actId="478"/>
          <ac:spMkLst>
            <pc:docMk/>
            <pc:sldMk cId="3129236637" sldId="298"/>
            <ac:spMk id="8" creationId="{FE11C468-1F70-B603-79BB-88BE382F9ECB}"/>
          </ac:spMkLst>
        </pc:spChg>
        <pc:picChg chg="del">
          <ac:chgData name="(학생) 이영빈 (산업공학과)" userId="9d8e437f-37c2-4bcf-98cc-d3370d351d68" providerId="ADAL" clId="{BC6D8B60-1E45-4976-95D0-1F83CFAF0AC2}" dt="2023-05-18T12:13:35.351" v="710" actId="478"/>
          <ac:picMkLst>
            <pc:docMk/>
            <pc:sldMk cId="3129236637" sldId="298"/>
            <ac:picMk id="5" creationId="{4579522F-4208-8AA0-A780-D92E86D6CE3C}"/>
          </ac:picMkLst>
        </pc:picChg>
        <pc:picChg chg="del">
          <ac:chgData name="(학생) 이영빈 (산업공학과)" userId="9d8e437f-37c2-4bcf-98cc-d3370d351d68" providerId="ADAL" clId="{BC6D8B60-1E45-4976-95D0-1F83CFAF0AC2}" dt="2023-05-18T12:13:35.696" v="711" actId="478"/>
          <ac:picMkLst>
            <pc:docMk/>
            <pc:sldMk cId="3129236637" sldId="298"/>
            <ac:picMk id="6" creationId="{BFC93041-5A45-0395-BEE2-6068F884ABB8}"/>
          </ac:picMkLst>
        </pc:picChg>
      </pc:sldChg>
      <pc:sldChg chg="addSp delSp modSp mod modNotesTx">
        <pc:chgData name="(학생) 이영빈 (산업공학과)" userId="9d8e437f-37c2-4bcf-98cc-d3370d351d68" providerId="ADAL" clId="{BC6D8B60-1E45-4976-95D0-1F83CFAF0AC2}" dt="2023-05-19T02:36:24.036" v="3230" actId="1076"/>
        <pc:sldMkLst>
          <pc:docMk/>
          <pc:sldMk cId="4084078029" sldId="299"/>
        </pc:sldMkLst>
        <pc:spChg chg="add mod">
          <ac:chgData name="(학생) 이영빈 (산업공학과)" userId="9d8e437f-37c2-4bcf-98cc-d3370d351d68" providerId="ADAL" clId="{BC6D8B60-1E45-4976-95D0-1F83CFAF0AC2}" dt="2023-05-19T02:22:18.896" v="2973" actId="1076"/>
          <ac:spMkLst>
            <pc:docMk/>
            <pc:sldMk cId="4084078029" sldId="299"/>
            <ac:spMk id="4" creationId="{5091B6F2-6206-3D00-472A-D889DE4B5FA0}"/>
          </ac:spMkLst>
        </pc:spChg>
        <pc:spChg chg="del">
          <ac:chgData name="(학생) 이영빈 (산업공학과)" userId="9d8e437f-37c2-4bcf-98cc-d3370d351d68" providerId="ADAL" clId="{BC6D8B60-1E45-4976-95D0-1F83CFAF0AC2}" dt="2023-05-19T02:20:12.096" v="2858" actId="478"/>
          <ac:spMkLst>
            <pc:docMk/>
            <pc:sldMk cId="4084078029" sldId="299"/>
            <ac:spMk id="8" creationId="{1ECA590D-DD43-6475-D2A1-66E548666903}"/>
          </ac:spMkLst>
        </pc:spChg>
        <pc:spChg chg="add del">
          <ac:chgData name="(학생) 이영빈 (산업공학과)" userId="9d8e437f-37c2-4bcf-98cc-d3370d351d68" providerId="ADAL" clId="{BC6D8B60-1E45-4976-95D0-1F83CFAF0AC2}" dt="2023-05-19T02:31:19.397" v="3152" actId="22"/>
          <ac:spMkLst>
            <pc:docMk/>
            <pc:sldMk cId="4084078029" sldId="299"/>
            <ac:spMk id="9" creationId="{186A218C-5CE8-853A-E919-41FBA0A75DE5}"/>
          </ac:spMkLst>
        </pc:spChg>
        <pc:spChg chg="add mod">
          <ac:chgData name="(학생) 이영빈 (산업공학과)" userId="9d8e437f-37c2-4bcf-98cc-d3370d351d68" providerId="ADAL" clId="{BC6D8B60-1E45-4976-95D0-1F83CFAF0AC2}" dt="2023-05-19T02:36:24.036" v="3230" actId="1076"/>
          <ac:spMkLst>
            <pc:docMk/>
            <pc:sldMk cId="4084078029" sldId="299"/>
            <ac:spMk id="12" creationId="{3CDDA599-9487-9DA2-891E-887F9FA38CFF}"/>
          </ac:spMkLst>
        </pc:spChg>
        <pc:spChg chg="mod">
          <ac:chgData name="(학생) 이영빈 (산업공학과)" userId="9d8e437f-37c2-4bcf-98cc-d3370d351d68" providerId="ADAL" clId="{BC6D8B60-1E45-4976-95D0-1F83CFAF0AC2}" dt="2023-05-19T02:23:18.414" v="3093" actId="20577"/>
          <ac:spMkLst>
            <pc:docMk/>
            <pc:sldMk cId="4084078029" sldId="299"/>
            <ac:spMk id="18" creationId="{7D671E4A-C5E8-4173-802E-0E8EE1A18417}"/>
          </ac:spMkLst>
        </pc:spChg>
        <pc:spChg chg="mod">
          <ac:chgData name="(학생) 이영빈 (산업공학과)" userId="9d8e437f-37c2-4bcf-98cc-d3370d351d68" providerId="ADAL" clId="{BC6D8B60-1E45-4976-95D0-1F83CFAF0AC2}" dt="2023-05-19T02:19:19.534" v="2851" actId="20577"/>
          <ac:spMkLst>
            <pc:docMk/>
            <pc:sldMk cId="4084078029" sldId="299"/>
            <ac:spMk id="21" creationId="{8CF29A96-CD44-4305-9DEA-58E8ECFE7160}"/>
          </ac:spMkLst>
        </pc:spChg>
        <pc:picChg chg="mod">
          <ac:chgData name="(학생) 이영빈 (산업공학과)" userId="9d8e437f-37c2-4bcf-98cc-d3370d351d68" providerId="ADAL" clId="{BC6D8B60-1E45-4976-95D0-1F83CFAF0AC2}" dt="2023-05-19T02:19:52.174" v="2855" actId="1076"/>
          <ac:picMkLst>
            <pc:docMk/>
            <pc:sldMk cId="4084078029" sldId="299"/>
            <ac:picMk id="5" creationId="{1B67B26C-39EC-5A83-188E-0BAE63837FA4}"/>
          </ac:picMkLst>
        </pc:picChg>
        <pc:picChg chg="mod">
          <ac:chgData name="(학생) 이영빈 (산업공학과)" userId="9d8e437f-37c2-4bcf-98cc-d3370d351d68" providerId="ADAL" clId="{BC6D8B60-1E45-4976-95D0-1F83CFAF0AC2}" dt="2023-05-19T02:24:22.702" v="3141" actId="1076"/>
          <ac:picMkLst>
            <pc:docMk/>
            <pc:sldMk cId="4084078029" sldId="299"/>
            <ac:picMk id="7" creationId="{489AC58C-018D-4B36-5074-6A73FB1599FB}"/>
          </ac:picMkLst>
        </pc:picChg>
      </pc:sldChg>
      <pc:sldChg chg="addSp delSp modSp add mod modNotesTx">
        <pc:chgData name="(학생) 이영빈 (산업공학과)" userId="9d8e437f-37c2-4bcf-98cc-d3370d351d68" providerId="ADAL" clId="{BC6D8B60-1E45-4976-95D0-1F83CFAF0AC2}" dt="2023-05-19T01:20:11.266" v="1175" actId="1076"/>
        <pc:sldMkLst>
          <pc:docMk/>
          <pc:sldMk cId="1721140056" sldId="300"/>
        </pc:sldMkLst>
        <pc:spChg chg="add mod">
          <ac:chgData name="(학생) 이영빈 (산업공학과)" userId="9d8e437f-37c2-4bcf-98cc-d3370d351d68" providerId="ADAL" clId="{BC6D8B60-1E45-4976-95D0-1F83CFAF0AC2}" dt="2023-05-19T01:20:11.266" v="1175" actId="1076"/>
          <ac:spMkLst>
            <pc:docMk/>
            <pc:sldMk cId="1721140056" sldId="300"/>
            <ac:spMk id="4" creationId="{F07CBE7D-37E3-8EED-247B-CFAE02FDEAE6}"/>
          </ac:spMkLst>
        </pc:spChg>
        <pc:spChg chg="mod">
          <ac:chgData name="(학생) 이영빈 (산업공학과)" userId="9d8e437f-37c2-4bcf-98cc-d3370d351d68" providerId="ADAL" clId="{BC6D8B60-1E45-4976-95D0-1F83CFAF0AC2}" dt="2023-05-16T06:29:05.271" v="31" actId="5793"/>
          <ac:spMkLst>
            <pc:docMk/>
            <pc:sldMk cId="1721140056" sldId="300"/>
            <ac:spMk id="13" creationId="{E22B33F7-5779-461A-9394-F563A4C87AF4}"/>
          </ac:spMkLst>
        </pc:spChg>
        <pc:spChg chg="mod">
          <ac:chgData name="(학생) 이영빈 (산업공학과)" userId="9d8e437f-37c2-4bcf-98cc-d3370d351d68" providerId="ADAL" clId="{BC6D8B60-1E45-4976-95D0-1F83CFAF0AC2}" dt="2023-05-16T06:29:01.819" v="21" actId="20577"/>
          <ac:spMkLst>
            <pc:docMk/>
            <pc:sldMk cId="1721140056" sldId="300"/>
            <ac:spMk id="18" creationId="{7D671E4A-C5E8-4173-802E-0E8EE1A18417}"/>
          </ac:spMkLst>
        </pc:spChg>
        <pc:spChg chg="del">
          <ac:chgData name="(학생) 이영빈 (산업공학과)" userId="9d8e437f-37c2-4bcf-98cc-d3370d351d68" providerId="ADAL" clId="{BC6D8B60-1E45-4976-95D0-1F83CFAF0AC2}" dt="2023-05-16T06:28:56.044" v="4" actId="478"/>
          <ac:spMkLst>
            <pc:docMk/>
            <pc:sldMk cId="1721140056" sldId="300"/>
            <ac:spMk id="38" creationId="{6088F4DC-71AC-3F1E-51E1-CFA8F8A8FDA4}"/>
          </ac:spMkLst>
        </pc:spChg>
        <pc:spChg chg="del">
          <ac:chgData name="(학생) 이영빈 (산업공학과)" userId="9d8e437f-37c2-4bcf-98cc-d3370d351d68" providerId="ADAL" clId="{BC6D8B60-1E45-4976-95D0-1F83CFAF0AC2}" dt="2023-05-16T06:28:57.200" v="5" actId="478"/>
          <ac:spMkLst>
            <pc:docMk/>
            <pc:sldMk cId="1721140056" sldId="300"/>
            <ac:spMk id="40" creationId="{5E7885A3-1F18-02FE-4F8D-C3662E131B00}"/>
          </ac:spMkLst>
        </pc:spChg>
        <pc:grpChg chg="del">
          <ac:chgData name="(학생) 이영빈 (산업공학과)" userId="9d8e437f-37c2-4bcf-98cc-d3370d351d68" providerId="ADAL" clId="{BC6D8B60-1E45-4976-95D0-1F83CFAF0AC2}" dt="2023-05-18T12:30:16.282" v="730" actId="478"/>
          <ac:grpSpMkLst>
            <pc:docMk/>
            <pc:sldMk cId="1721140056" sldId="300"/>
            <ac:grpSpMk id="11" creationId="{627989FB-70D7-4651-8A08-4EA39371F470}"/>
          </ac:grpSpMkLst>
        </pc:grpChg>
        <pc:grpChg chg="del">
          <ac:chgData name="(학생) 이영빈 (산업공학과)" userId="9d8e437f-37c2-4bcf-98cc-d3370d351d68" providerId="ADAL" clId="{BC6D8B60-1E45-4976-95D0-1F83CFAF0AC2}" dt="2023-05-16T06:28:53.737" v="1" actId="478"/>
          <ac:grpSpMkLst>
            <pc:docMk/>
            <pc:sldMk cId="1721140056" sldId="300"/>
            <ac:grpSpMk id="33" creationId="{12491B2E-645F-4CE7-7858-129A01D23C93}"/>
          </ac:grpSpMkLst>
        </pc:grpChg>
        <pc:picChg chg="del">
          <ac:chgData name="(학생) 이영빈 (산업공학과)" userId="9d8e437f-37c2-4bcf-98cc-d3370d351d68" providerId="ADAL" clId="{BC6D8B60-1E45-4976-95D0-1F83CFAF0AC2}" dt="2023-05-16T06:28:54.929" v="3" actId="478"/>
          <ac:picMkLst>
            <pc:docMk/>
            <pc:sldMk cId="1721140056" sldId="300"/>
            <ac:picMk id="36" creationId="{E6F0753F-3275-FDD2-C8F7-DFB2C378E30C}"/>
          </ac:picMkLst>
        </pc:picChg>
      </pc:sldChg>
    </pc:docChg>
  </pc:docChgLst>
  <pc:docChgLst>
    <pc:chgData name="(학생) 이영빈 (산업공학과)" userId="9d8e437f-37c2-4bcf-98cc-d3370d351d68" providerId="ADAL" clId="{1236BC37-C276-4F1D-85BC-5D3F4AE86985}"/>
    <pc:docChg chg="undo custSel addSld delSld modSld sldOrd">
      <pc:chgData name="(학생) 이영빈 (산업공학과)" userId="9d8e437f-37c2-4bcf-98cc-d3370d351d68" providerId="ADAL" clId="{1236BC37-C276-4F1D-85BC-5D3F4AE86985}" dt="2023-05-19T14:45:28.610" v="5587" actId="47"/>
      <pc:docMkLst>
        <pc:docMk/>
      </pc:docMkLst>
      <pc:sldChg chg="modSp mod">
        <pc:chgData name="(학생) 이영빈 (산업공학과)" userId="9d8e437f-37c2-4bcf-98cc-d3370d351d68" providerId="ADAL" clId="{1236BC37-C276-4F1D-85BC-5D3F4AE86985}" dt="2023-05-14T12:21:57.397" v="833" actId="113"/>
        <pc:sldMkLst>
          <pc:docMk/>
          <pc:sldMk cId="4232852746" sldId="256"/>
        </pc:sldMkLst>
        <pc:spChg chg="mod">
          <ac:chgData name="(학생) 이영빈 (산업공학과)" userId="9d8e437f-37c2-4bcf-98cc-d3370d351d68" providerId="ADAL" clId="{1236BC37-C276-4F1D-85BC-5D3F4AE86985}" dt="2023-05-14T12:04:09.925" v="44" actId="20577"/>
          <ac:spMkLst>
            <pc:docMk/>
            <pc:sldMk cId="4232852746" sldId="256"/>
            <ac:spMk id="2" creationId="{5286C145-13E4-47F6-83ED-CD673E18DDBF}"/>
          </ac:spMkLst>
        </pc:spChg>
        <pc:spChg chg="mod">
          <ac:chgData name="(학생) 이영빈 (산업공학과)" userId="9d8e437f-37c2-4bcf-98cc-d3370d351d68" providerId="ADAL" clId="{1236BC37-C276-4F1D-85BC-5D3F4AE86985}" dt="2023-05-14T12:03:54.554" v="1" actId="20577"/>
          <ac:spMkLst>
            <pc:docMk/>
            <pc:sldMk cId="4232852746" sldId="256"/>
            <ac:spMk id="17" creationId="{A353AAE7-C71D-4F0D-B379-1C9129B8DC82}"/>
          </ac:spMkLst>
        </pc:spChg>
        <pc:spChg chg="mod">
          <ac:chgData name="(학생) 이영빈 (산업공학과)" userId="9d8e437f-37c2-4bcf-98cc-d3370d351d68" providerId="ADAL" clId="{1236BC37-C276-4F1D-85BC-5D3F4AE86985}" dt="2023-05-14T12:21:57.397" v="833" actId="113"/>
          <ac:spMkLst>
            <pc:docMk/>
            <pc:sldMk cId="4232852746" sldId="256"/>
            <ac:spMk id="18" creationId="{762A6F74-9DA4-4F31-8164-18015ECDE6F3}"/>
          </ac:spMkLst>
        </pc:spChg>
      </pc:sldChg>
      <pc:sldChg chg="modSp mod">
        <pc:chgData name="(학생) 이영빈 (산업공학과)" userId="9d8e437f-37c2-4bcf-98cc-d3370d351d68" providerId="ADAL" clId="{1236BC37-C276-4F1D-85BC-5D3F4AE86985}" dt="2023-05-14T12:06:48.382" v="85" actId="5793"/>
        <pc:sldMkLst>
          <pc:docMk/>
          <pc:sldMk cId="2303365569" sldId="282"/>
        </pc:sldMkLst>
        <pc:spChg chg="mod">
          <ac:chgData name="(학생) 이영빈 (산업공학과)" userId="9d8e437f-37c2-4bcf-98cc-d3370d351d68" providerId="ADAL" clId="{1236BC37-C276-4F1D-85BC-5D3F4AE86985}" dt="2023-05-14T12:06:48.382" v="85" actId="5793"/>
          <ac:spMkLst>
            <pc:docMk/>
            <pc:sldMk cId="2303365569" sldId="282"/>
            <ac:spMk id="7" creationId="{A399343E-C961-4F2E-A414-E3590347C0A0}"/>
          </ac:spMkLst>
        </pc:spChg>
      </pc:sldChg>
      <pc:sldChg chg="del">
        <pc:chgData name="(학생) 이영빈 (산업공학과)" userId="9d8e437f-37c2-4bcf-98cc-d3370d351d68" providerId="ADAL" clId="{1236BC37-C276-4F1D-85BC-5D3F4AE86985}" dt="2023-05-14T12:34:58.390" v="2021" actId="47"/>
        <pc:sldMkLst>
          <pc:docMk/>
          <pc:sldMk cId="3004276758" sldId="286"/>
        </pc:sldMkLst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298047509" sldId="287"/>
        </pc:sldMkLst>
      </pc:sldChg>
      <pc:sldChg chg="addSp delSp modSp add mod modNotesTx">
        <pc:chgData name="(학생) 이영빈 (산업공학과)" userId="9d8e437f-37c2-4bcf-98cc-d3370d351d68" providerId="ADAL" clId="{1236BC37-C276-4F1D-85BC-5D3F4AE86985}" dt="2023-05-14T13:21:56.434" v="4739" actId="14100"/>
        <pc:sldMkLst>
          <pc:docMk/>
          <pc:sldMk cId="1305069985" sldId="287"/>
        </pc:sldMkLst>
        <pc:spChg chg="del">
          <ac:chgData name="(학생) 이영빈 (산업공학과)" userId="9d8e437f-37c2-4bcf-98cc-d3370d351d68" providerId="ADAL" clId="{1236BC37-C276-4F1D-85BC-5D3F4AE86985}" dt="2023-05-14T12:08:23.724" v="117" actId="478"/>
          <ac:spMkLst>
            <pc:docMk/>
            <pc:sldMk cId="1305069985" sldId="287"/>
            <ac:spMk id="7" creationId="{00000000-0000-0000-0000-000000000000}"/>
          </ac:spMkLst>
        </pc:spChg>
        <pc:spChg chg="del">
          <ac:chgData name="(학생) 이영빈 (산업공학과)" userId="9d8e437f-37c2-4bcf-98cc-d3370d351d68" providerId="ADAL" clId="{1236BC37-C276-4F1D-85BC-5D3F4AE86985}" dt="2023-05-14T12:08:24.689" v="118" actId="478"/>
          <ac:spMkLst>
            <pc:docMk/>
            <pc:sldMk cId="1305069985" sldId="287"/>
            <ac:spMk id="12" creationId="{00000000-0000-0000-0000-000000000000}"/>
          </ac:spMkLst>
        </pc:spChg>
        <pc:spChg chg="mod">
          <ac:chgData name="(학생) 이영빈 (산업공학과)" userId="9d8e437f-37c2-4bcf-98cc-d3370d351d68" providerId="ADAL" clId="{1236BC37-C276-4F1D-85BC-5D3F4AE86985}" dt="2023-05-14T12:07:58.886" v="107" actId="20577"/>
          <ac:spMkLst>
            <pc:docMk/>
            <pc:sldMk cId="1305069985" sldId="287"/>
            <ac:spMk id="13" creationId="{E22B33F7-5779-461A-9394-F563A4C87AF4}"/>
          </ac:spMkLst>
        </pc:spChg>
        <pc:spChg chg="mod">
          <ac:chgData name="(학생) 이영빈 (산업공학과)" userId="9d8e437f-37c2-4bcf-98cc-d3370d351d68" providerId="ADAL" clId="{1236BC37-C276-4F1D-85BC-5D3F4AE86985}" dt="2023-05-14T12:08:13.579" v="116" actId="20577"/>
          <ac:spMkLst>
            <pc:docMk/>
            <pc:sldMk cId="1305069985" sldId="287"/>
            <ac:spMk id="18" creationId="{7D671E4A-C5E8-4173-802E-0E8EE1A18417}"/>
          </ac:spMkLst>
        </pc:spChg>
        <pc:spChg chg="del">
          <ac:chgData name="(학생) 이영빈 (산업공학과)" userId="9d8e437f-37c2-4bcf-98cc-d3370d351d68" providerId="ADAL" clId="{1236BC37-C276-4F1D-85BC-5D3F4AE86985}" dt="2023-05-14T12:08:26.309" v="120" actId="478"/>
          <ac:spMkLst>
            <pc:docMk/>
            <pc:sldMk cId="1305069985" sldId="287"/>
            <ac:spMk id="24" creationId="{00000000-0000-0000-0000-000000000000}"/>
          </ac:spMkLst>
        </pc:spChg>
        <pc:spChg chg="del">
          <ac:chgData name="(학생) 이영빈 (산업공학과)" userId="9d8e437f-37c2-4bcf-98cc-d3370d351d68" providerId="ADAL" clId="{1236BC37-C276-4F1D-85BC-5D3F4AE86985}" dt="2023-05-14T12:08:26.714" v="121" actId="478"/>
          <ac:spMkLst>
            <pc:docMk/>
            <pc:sldMk cId="1305069985" sldId="287"/>
            <ac:spMk id="25" creationId="{00000000-0000-0000-0000-000000000000}"/>
          </ac:spMkLst>
        </pc:spChg>
        <pc:spChg chg="add mod">
          <ac:chgData name="(학생) 이영빈 (산업공학과)" userId="9d8e437f-37c2-4bcf-98cc-d3370d351d68" providerId="ADAL" clId="{1236BC37-C276-4F1D-85BC-5D3F4AE86985}" dt="2023-05-14T13:21:43.960" v="4734" actId="113"/>
          <ac:spMkLst>
            <pc:docMk/>
            <pc:sldMk cId="1305069985" sldId="287"/>
            <ac:spMk id="26" creationId="{A60AF0BE-6B69-41DB-8D4C-51F0CA0995EB}"/>
          </ac:spMkLst>
        </pc:spChg>
        <pc:spChg chg="add mod">
          <ac:chgData name="(학생) 이영빈 (산업공학과)" userId="9d8e437f-37c2-4bcf-98cc-d3370d351d68" providerId="ADAL" clId="{1236BC37-C276-4F1D-85BC-5D3F4AE86985}" dt="2023-05-14T13:21:56.434" v="4739" actId="14100"/>
          <ac:spMkLst>
            <pc:docMk/>
            <pc:sldMk cId="1305069985" sldId="287"/>
            <ac:spMk id="27" creationId="{CD957011-F4FE-D75E-B5D3-9BA0A5BDAED7}"/>
          </ac:spMkLst>
        </pc:spChg>
        <pc:spChg chg="del">
          <ac:chgData name="(학생) 이영빈 (산업공학과)" userId="9d8e437f-37c2-4bcf-98cc-d3370d351d68" providerId="ADAL" clId="{1236BC37-C276-4F1D-85BC-5D3F4AE86985}" dt="2023-05-14T12:08:28.048" v="123" actId="478"/>
          <ac:spMkLst>
            <pc:docMk/>
            <pc:sldMk cId="1305069985" sldId="287"/>
            <ac:spMk id="29" creationId="{00000000-0000-0000-0000-000000000000}"/>
          </ac:spMkLst>
        </pc:spChg>
        <pc:spChg chg="add mod">
          <ac:chgData name="(학생) 이영빈 (산업공학과)" userId="9d8e437f-37c2-4bcf-98cc-d3370d351d68" providerId="ADAL" clId="{1236BC37-C276-4F1D-85BC-5D3F4AE86985}" dt="2023-05-14T13:21:51.019" v="4738" actId="1076"/>
          <ac:spMkLst>
            <pc:docMk/>
            <pc:sldMk cId="1305069985" sldId="287"/>
            <ac:spMk id="31" creationId="{BDB14613-7222-CF21-1C67-C5AD322A84FA}"/>
          </ac:spMkLst>
        </pc:spChg>
        <pc:spChg chg="add mod">
          <ac:chgData name="(학생) 이영빈 (산업공학과)" userId="9d8e437f-37c2-4bcf-98cc-d3370d351d68" providerId="ADAL" clId="{1236BC37-C276-4F1D-85BC-5D3F4AE86985}" dt="2023-05-14T12:58:34.771" v="3524" actId="1076"/>
          <ac:spMkLst>
            <pc:docMk/>
            <pc:sldMk cId="1305069985" sldId="287"/>
            <ac:spMk id="32" creationId="{8B62B530-2CD4-1D6E-FF16-FDCBBEE971F5}"/>
          </ac:spMkLst>
        </pc:spChg>
        <pc:spChg chg="add del mod">
          <ac:chgData name="(학생) 이영빈 (산업공학과)" userId="9d8e437f-37c2-4bcf-98cc-d3370d351d68" providerId="ADAL" clId="{1236BC37-C276-4F1D-85BC-5D3F4AE86985}" dt="2023-05-14T12:58:30.327" v="3522" actId="478"/>
          <ac:spMkLst>
            <pc:docMk/>
            <pc:sldMk cId="1305069985" sldId="287"/>
            <ac:spMk id="33" creationId="{8222D04D-C950-B3BC-B88D-C5BF5D603B81}"/>
          </ac:spMkLst>
        </pc:spChg>
        <pc:spChg chg="add del mod">
          <ac:chgData name="(학생) 이영빈 (산업공학과)" userId="9d8e437f-37c2-4bcf-98cc-d3370d351d68" providerId="ADAL" clId="{1236BC37-C276-4F1D-85BC-5D3F4AE86985}" dt="2023-05-14T12:58:31.589" v="3523" actId="478"/>
          <ac:spMkLst>
            <pc:docMk/>
            <pc:sldMk cId="1305069985" sldId="287"/>
            <ac:spMk id="34" creationId="{454BED26-38A9-D3E5-BF8A-9B0123CCAC1B}"/>
          </ac:spMkLst>
        </pc:spChg>
        <pc:picChg chg="del">
          <ac:chgData name="(학생) 이영빈 (산업공학과)" userId="9d8e437f-37c2-4bcf-98cc-d3370d351d68" providerId="ADAL" clId="{1236BC37-C276-4F1D-85BC-5D3F4AE86985}" dt="2023-05-14T12:08:27.166" v="122" actId="478"/>
          <ac:picMkLst>
            <pc:docMk/>
            <pc:sldMk cId="1305069985" sldId="287"/>
            <ac:picMk id="4" creationId="{00000000-0000-0000-0000-000000000000}"/>
          </ac:picMkLst>
        </pc:picChg>
        <pc:picChg chg="add mod">
          <ac:chgData name="(학생) 이영빈 (산업공학과)" userId="9d8e437f-37c2-4bcf-98cc-d3370d351d68" providerId="ADAL" clId="{1236BC37-C276-4F1D-85BC-5D3F4AE86985}" dt="2023-05-14T12:58:34.771" v="3524" actId="1076"/>
          <ac:picMkLst>
            <pc:docMk/>
            <pc:sldMk cId="1305069985" sldId="287"/>
            <ac:picMk id="6" creationId="{2131A12F-1168-2D86-FF51-C9A0ACBCD99A}"/>
          </ac:picMkLst>
        </pc:picChg>
        <pc:picChg chg="del">
          <ac:chgData name="(학생) 이영빈 (산업공학과)" userId="9d8e437f-37c2-4bcf-98cc-d3370d351d68" providerId="ADAL" clId="{1236BC37-C276-4F1D-85BC-5D3F4AE86985}" dt="2023-05-14T12:08:25.503" v="119" actId="478"/>
          <ac:picMkLst>
            <pc:docMk/>
            <pc:sldMk cId="1305069985" sldId="287"/>
            <ac:picMk id="9" creationId="{00000000-0000-0000-0000-000000000000}"/>
          </ac:picMkLst>
        </pc:picChg>
        <pc:picChg chg="add mod">
          <ac:chgData name="(학생) 이영빈 (산업공학과)" userId="9d8e437f-37c2-4bcf-98cc-d3370d351d68" providerId="ADAL" clId="{1236BC37-C276-4F1D-85BC-5D3F4AE86985}" dt="2023-05-14T12:58:43.868" v="3526" actId="1076"/>
          <ac:picMkLst>
            <pc:docMk/>
            <pc:sldMk cId="1305069985" sldId="287"/>
            <ac:picMk id="10" creationId="{EB9EED35-DDA9-312E-D8AB-1D0B29E340E9}"/>
          </ac:picMkLst>
        </pc:picChg>
        <pc:picChg chg="add mod">
          <ac:chgData name="(학생) 이영빈 (산업공학과)" userId="9d8e437f-37c2-4bcf-98cc-d3370d351d68" providerId="ADAL" clId="{1236BC37-C276-4F1D-85BC-5D3F4AE86985}" dt="2023-05-14T12:58:34.771" v="3524" actId="1076"/>
          <ac:picMkLst>
            <pc:docMk/>
            <pc:sldMk cId="1305069985" sldId="287"/>
            <ac:picMk id="30" creationId="{FDAF7659-D497-DD51-98EC-6790C9BF09F3}"/>
          </ac:picMkLst>
        </pc:picChg>
        <pc:picChg chg="add del">
          <ac:chgData name="(학생) 이영빈 (산업공학과)" userId="9d8e437f-37c2-4bcf-98cc-d3370d351d68" providerId="ADAL" clId="{1236BC37-C276-4F1D-85BC-5D3F4AE86985}" dt="2023-05-14T12:46:52.006" v="3303" actId="22"/>
          <ac:picMkLst>
            <pc:docMk/>
            <pc:sldMk cId="1305069985" sldId="287"/>
            <ac:picMk id="36" creationId="{1F6562E9-FDFB-5DDC-7279-9989CFFF98A9}"/>
          </ac:picMkLst>
        </pc:picChg>
      </pc:sldChg>
      <pc:sldChg chg="new del">
        <pc:chgData name="(학생) 이영빈 (산업공학과)" userId="9d8e437f-37c2-4bcf-98cc-d3370d351d68" providerId="ADAL" clId="{1236BC37-C276-4F1D-85BC-5D3F4AE86985}" dt="2023-05-14T12:06:55.318" v="87" actId="47"/>
        <pc:sldMkLst>
          <pc:docMk/>
          <pc:sldMk cId="4081335565" sldId="287"/>
        </pc:sldMkLst>
      </pc:sldChg>
      <pc:sldChg chg="new del">
        <pc:chgData name="(학생) 이영빈 (산업공학과)" userId="9d8e437f-37c2-4bcf-98cc-d3370d351d68" providerId="ADAL" clId="{1236BC37-C276-4F1D-85BC-5D3F4AE86985}" dt="2023-05-14T12:10:39.273" v="215" actId="47"/>
        <pc:sldMkLst>
          <pc:docMk/>
          <pc:sldMk cId="4341178" sldId="288"/>
        </pc:sldMkLst>
      </pc:sldChg>
      <pc:sldChg chg="addSp delSp modSp add mod modNotesTx">
        <pc:chgData name="(학생) 이영빈 (산업공학과)" userId="9d8e437f-37c2-4bcf-98cc-d3370d351d68" providerId="ADAL" clId="{1236BC37-C276-4F1D-85BC-5D3F4AE86985}" dt="2023-05-14T13:08:13.211" v="3964" actId="113"/>
        <pc:sldMkLst>
          <pc:docMk/>
          <pc:sldMk cId="922956682" sldId="288"/>
        </pc:sldMkLst>
        <pc:spChg chg="add mod">
          <ac:chgData name="(학생) 이영빈 (산업공학과)" userId="9d8e437f-37c2-4bcf-98cc-d3370d351d68" providerId="ADAL" clId="{1236BC37-C276-4F1D-85BC-5D3F4AE86985}" dt="2023-05-14T13:07:44.602" v="3816" actId="1076"/>
          <ac:spMkLst>
            <pc:docMk/>
            <pc:sldMk cId="922956682" sldId="288"/>
            <ac:spMk id="9" creationId="{E27F18A5-413E-2E03-A688-4298DAE79038}"/>
          </ac:spMkLst>
        </pc:spChg>
        <pc:spChg chg="mod">
          <ac:chgData name="(학생) 이영빈 (산업공학과)" userId="9d8e437f-37c2-4bcf-98cc-d3370d351d68" providerId="ADAL" clId="{1236BC37-C276-4F1D-85BC-5D3F4AE86985}" dt="2023-05-14T12:10:50.865" v="242" actId="20577"/>
          <ac:spMkLst>
            <pc:docMk/>
            <pc:sldMk cId="922956682" sldId="288"/>
            <ac:spMk id="18" creationId="{7D671E4A-C5E8-4173-802E-0E8EE1A18417}"/>
          </ac:spMkLst>
        </pc:spChg>
        <pc:spChg chg="mod">
          <ac:chgData name="(학생) 이영빈 (산업공학과)" userId="9d8e437f-37c2-4bcf-98cc-d3370d351d68" providerId="ADAL" clId="{1236BC37-C276-4F1D-85BC-5D3F4AE86985}" dt="2023-05-14T12:16:48.364" v="549" actId="20577"/>
          <ac:spMkLst>
            <pc:docMk/>
            <pc:sldMk cId="922956682" sldId="288"/>
            <ac:spMk id="21" creationId="{8CF29A96-CD44-4305-9DEA-58E8ECFE7160}"/>
          </ac:spMkLst>
        </pc:spChg>
        <pc:spChg chg="del">
          <ac:chgData name="(학생) 이영빈 (산업공학과)" userId="9d8e437f-37c2-4bcf-98cc-d3370d351d68" providerId="ADAL" clId="{1236BC37-C276-4F1D-85BC-5D3F4AE86985}" dt="2023-05-14T12:10:53.224" v="244" actId="478"/>
          <ac:spMkLst>
            <pc:docMk/>
            <pc:sldMk cId="922956682" sldId="288"/>
            <ac:spMk id="26" creationId="{A60AF0BE-6B69-41DB-8D4C-51F0CA0995EB}"/>
          </ac:spMkLst>
        </pc:spChg>
        <pc:spChg chg="del">
          <ac:chgData name="(학생) 이영빈 (산업공학과)" userId="9d8e437f-37c2-4bcf-98cc-d3370d351d68" providerId="ADAL" clId="{1236BC37-C276-4F1D-85BC-5D3F4AE86985}" dt="2023-05-14T12:10:55.865" v="249" actId="478"/>
          <ac:spMkLst>
            <pc:docMk/>
            <pc:sldMk cId="922956682" sldId="288"/>
            <ac:spMk id="27" creationId="{CD957011-F4FE-D75E-B5D3-9BA0A5BDAED7}"/>
          </ac:spMkLst>
        </pc:spChg>
        <pc:spChg chg="del mod">
          <ac:chgData name="(학생) 이영빈 (산업공학과)" userId="9d8e437f-37c2-4bcf-98cc-d3370d351d68" providerId="ADAL" clId="{1236BC37-C276-4F1D-85BC-5D3F4AE86985}" dt="2023-05-14T12:10:54.517" v="246" actId="478"/>
          <ac:spMkLst>
            <pc:docMk/>
            <pc:sldMk cId="922956682" sldId="288"/>
            <ac:spMk id="31" creationId="{BDB14613-7222-CF21-1C67-C5AD322A84FA}"/>
          </ac:spMkLst>
        </pc:spChg>
        <pc:picChg chg="add mod">
          <ac:chgData name="(학생) 이영빈 (산업공학과)" userId="9d8e437f-37c2-4bcf-98cc-d3370d351d68" providerId="ADAL" clId="{1236BC37-C276-4F1D-85BC-5D3F4AE86985}" dt="2023-05-14T12:59:17.466" v="3535" actId="1076"/>
          <ac:picMkLst>
            <pc:docMk/>
            <pc:sldMk cId="922956682" sldId="288"/>
            <ac:picMk id="5" creationId="{6158182F-0814-6636-AD4B-7E5C259CBBBC}"/>
          </ac:picMkLst>
        </pc:picChg>
        <pc:picChg chg="del">
          <ac:chgData name="(학생) 이영빈 (산업공학과)" userId="9d8e437f-37c2-4bcf-98cc-d3370d351d68" providerId="ADAL" clId="{1236BC37-C276-4F1D-85BC-5D3F4AE86985}" dt="2023-05-14T12:10:52.385" v="243" actId="478"/>
          <ac:picMkLst>
            <pc:docMk/>
            <pc:sldMk cId="922956682" sldId="288"/>
            <ac:picMk id="6" creationId="{2131A12F-1168-2D86-FF51-C9A0ACBCD99A}"/>
          </ac:picMkLst>
        </pc:picChg>
        <pc:picChg chg="add mod">
          <ac:chgData name="(학생) 이영빈 (산업공학과)" userId="9d8e437f-37c2-4bcf-98cc-d3370d351d68" providerId="ADAL" clId="{1236BC37-C276-4F1D-85BC-5D3F4AE86985}" dt="2023-05-14T13:07:52.169" v="3818" actId="1076"/>
          <ac:picMkLst>
            <pc:docMk/>
            <pc:sldMk cId="922956682" sldId="288"/>
            <ac:picMk id="8" creationId="{973B1B4D-33D1-9FB7-6231-866A7E3033B3}"/>
          </ac:picMkLst>
        </pc:picChg>
        <pc:picChg chg="del">
          <ac:chgData name="(학생) 이영빈 (산업공학과)" userId="9d8e437f-37c2-4bcf-98cc-d3370d351d68" providerId="ADAL" clId="{1236BC37-C276-4F1D-85BC-5D3F4AE86985}" dt="2023-05-14T12:10:55.289" v="248" actId="478"/>
          <ac:picMkLst>
            <pc:docMk/>
            <pc:sldMk cId="922956682" sldId="288"/>
            <ac:picMk id="10" creationId="{EB9EED35-DDA9-312E-D8AB-1D0B29E340E9}"/>
          </ac:picMkLst>
        </pc:picChg>
        <pc:picChg chg="del">
          <ac:chgData name="(학생) 이영빈 (산업공학과)" userId="9d8e437f-37c2-4bcf-98cc-d3370d351d68" providerId="ADAL" clId="{1236BC37-C276-4F1D-85BC-5D3F4AE86985}" dt="2023-05-14T12:10:54.825" v="247" actId="478"/>
          <ac:picMkLst>
            <pc:docMk/>
            <pc:sldMk cId="922956682" sldId="288"/>
            <ac:picMk id="30" creationId="{FDAF7659-D497-DD51-98EC-6790C9BF09F3}"/>
          </ac:picMkLst>
        </pc:picChg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2589665456" sldId="288"/>
        </pc:sldMkLst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2291828570" sldId="289"/>
        </pc:sldMkLst>
      </pc:sldChg>
      <pc:sldChg chg="addSp delSp modSp add mod modNotesTx">
        <pc:chgData name="(학생) 이영빈 (산업공학과)" userId="9d8e437f-37c2-4bcf-98cc-d3370d351d68" providerId="ADAL" clId="{1236BC37-C276-4F1D-85BC-5D3F4AE86985}" dt="2023-05-14T13:13:39.658" v="4274" actId="1076"/>
        <pc:sldMkLst>
          <pc:docMk/>
          <pc:sldMk cId="2342812768" sldId="289"/>
        </pc:sldMkLst>
        <pc:spChg chg="add del mod">
          <ac:chgData name="(학생) 이영빈 (산업공학과)" userId="9d8e437f-37c2-4bcf-98cc-d3370d351d68" providerId="ADAL" clId="{1236BC37-C276-4F1D-85BC-5D3F4AE86985}" dt="2023-05-14T13:12:17.828" v="4056" actId="478"/>
          <ac:spMkLst>
            <pc:docMk/>
            <pc:sldMk cId="2342812768" sldId="289"/>
            <ac:spMk id="7" creationId="{50045900-F290-12D9-672B-956B7F33539C}"/>
          </ac:spMkLst>
        </pc:spChg>
        <pc:spChg chg="add mod">
          <ac:chgData name="(학생) 이영빈 (산업공학과)" userId="9d8e437f-37c2-4bcf-98cc-d3370d351d68" providerId="ADAL" clId="{1236BC37-C276-4F1D-85BC-5D3F4AE86985}" dt="2023-05-14T13:12:21.570" v="4058" actId="1076"/>
          <ac:spMkLst>
            <pc:docMk/>
            <pc:sldMk cId="2342812768" sldId="289"/>
            <ac:spMk id="9" creationId="{23E136B8-BF16-5A58-E766-14F564BFD502}"/>
          </ac:spMkLst>
        </pc:spChg>
        <pc:spChg chg="add mod">
          <ac:chgData name="(학생) 이영빈 (산업공학과)" userId="9d8e437f-37c2-4bcf-98cc-d3370d351d68" providerId="ADAL" clId="{1236BC37-C276-4F1D-85BC-5D3F4AE86985}" dt="2023-05-14T13:12:21.570" v="4058" actId="1076"/>
          <ac:spMkLst>
            <pc:docMk/>
            <pc:sldMk cId="2342812768" sldId="289"/>
            <ac:spMk id="10" creationId="{4E2D9885-4058-5312-1C8C-AA078475CDDB}"/>
          </ac:spMkLst>
        </pc:spChg>
        <pc:spChg chg="mod">
          <ac:chgData name="(학생) 이영빈 (산업공학과)" userId="9d8e437f-37c2-4bcf-98cc-d3370d351d68" providerId="ADAL" clId="{1236BC37-C276-4F1D-85BC-5D3F4AE86985}" dt="2023-05-14T12:11:43.933" v="285" actId="20577"/>
          <ac:spMkLst>
            <pc:docMk/>
            <pc:sldMk cId="2342812768" sldId="289"/>
            <ac:spMk id="18" creationId="{7D671E4A-C5E8-4173-802E-0E8EE1A18417}"/>
          </ac:spMkLst>
        </pc:spChg>
        <pc:spChg chg="mod">
          <ac:chgData name="(학생) 이영빈 (산업공학과)" userId="9d8e437f-37c2-4bcf-98cc-d3370d351d68" providerId="ADAL" clId="{1236BC37-C276-4F1D-85BC-5D3F4AE86985}" dt="2023-05-14T12:16:50.475" v="551" actId="20577"/>
          <ac:spMkLst>
            <pc:docMk/>
            <pc:sldMk cId="2342812768" sldId="289"/>
            <ac:spMk id="21" creationId="{8CF29A96-CD44-4305-9DEA-58E8ECFE7160}"/>
          </ac:spMkLst>
        </pc:spChg>
        <pc:picChg chg="del">
          <ac:chgData name="(학생) 이영빈 (산업공학과)" userId="9d8e437f-37c2-4bcf-98cc-d3370d351d68" providerId="ADAL" clId="{1236BC37-C276-4F1D-85BC-5D3F4AE86985}" dt="2023-05-14T12:11:47.680" v="286" actId="478"/>
          <ac:picMkLst>
            <pc:docMk/>
            <pc:sldMk cId="2342812768" sldId="289"/>
            <ac:picMk id="5" creationId="{6158182F-0814-6636-AD4B-7E5C259CBBBC}"/>
          </ac:picMkLst>
        </pc:picChg>
        <pc:picChg chg="add mod">
          <ac:chgData name="(학생) 이영빈 (산업공학과)" userId="9d8e437f-37c2-4bcf-98cc-d3370d351d68" providerId="ADAL" clId="{1236BC37-C276-4F1D-85BC-5D3F4AE86985}" dt="2023-05-14T13:13:39.658" v="4274" actId="1076"/>
          <ac:picMkLst>
            <pc:docMk/>
            <pc:sldMk cId="2342812768" sldId="289"/>
            <ac:picMk id="6" creationId="{9492E5E8-6DFF-6128-EB59-5D5F2F60D0FA}"/>
          </ac:picMkLst>
        </pc:picChg>
        <pc:picChg chg="del">
          <ac:chgData name="(학생) 이영빈 (산업공학과)" userId="9d8e437f-37c2-4bcf-98cc-d3370d351d68" providerId="ADAL" clId="{1236BC37-C276-4F1D-85BC-5D3F4AE86985}" dt="2023-05-14T12:11:48.011" v="287" actId="478"/>
          <ac:picMkLst>
            <pc:docMk/>
            <pc:sldMk cId="2342812768" sldId="289"/>
            <ac:picMk id="8" creationId="{973B1B4D-33D1-9FB7-6231-866A7E3033B3}"/>
          </ac:picMkLst>
        </pc:picChg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2685083252" sldId="290"/>
        </pc:sldMkLst>
      </pc:sldChg>
      <pc:sldChg chg="addSp delSp modSp add mod">
        <pc:chgData name="(학생) 이영빈 (산업공학과)" userId="9d8e437f-37c2-4bcf-98cc-d3370d351d68" providerId="ADAL" clId="{1236BC37-C276-4F1D-85BC-5D3F4AE86985}" dt="2023-05-14T13:17:30.395" v="4310" actId="113"/>
        <pc:sldMkLst>
          <pc:docMk/>
          <pc:sldMk cId="3684640850" sldId="290"/>
        </pc:sldMkLst>
        <pc:spChg chg="add del mod">
          <ac:chgData name="(학생) 이영빈 (산업공학과)" userId="9d8e437f-37c2-4bcf-98cc-d3370d351d68" providerId="ADAL" clId="{1236BC37-C276-4F1D-85BC-5D3F4AE86985}" dt="2023-05-14T13:16:30.398" v="4288" actId="478"/>
          <ac:spMkLst>
            <pc:docMk/>
            <pc:sldMk cId="3684640850" sldId="290"/>
            <ac:spMk id="9" creationId="{87252EBD-CCAE-C735-626C-7F91511A2BFD}"/>
          </ac:spMkLst>
        </pc:spChg>
        <pc:spChg chg="add mod">
          <ac:chgData name="(학생) 이영빈 (산업공학과)" userId="9d8e437f-37c2-4bcf-98cc-d3370d351d68" providerId="ADAL" clId="{1236BC37-C276-4F1D-85BC-5D3F4AE86985}" dt="2023-05-14T13:17:30.395" v="4310" actId="113"/>
          <ac:spMkLst>
            <pc:docMk/>
            <pc:sldMk cId="3684640850" sldId="290"/>
            <ac:spMk id="12" creationId="{6603E6C0-05AC-5E98-BCF4-540B7F186B30}"/>
          </ac:spMkLst>
        </pc:spChg>
        <pc:spChg chg="add del">
          <ac:chgData name="(학생) 이영빈 (산업공학과)" userId="9d8e437f-37c2-4bcf-98cc-d3370d351d68" providerId="ADAL" clId="{1236BC37-C276-4F1D-85BC-5D3F4AE86985}" dt="2023-05-14T13:16:47.937" v="4292"/>
          <ac:spMkLst>
            <pc:docMk/>
            <pc:sldMk cId="3684640850" sldId="290"/>
            <ac:spMk id="14" creationId="{AD730A4B-57A5-2A6F-DA75-6298590061CB}"/>
          </ac:spMkLst>
        </pc:spChg>
        <pc:spChg chg="mod">
          <ac:chgData name="(학생) 이영빈 (산업공학과)" userId="9d8e437f-37c2-4bcf-98cc-d3370d351d68" providerId="ADAL" clId="{1236BC37-C276-4F1D-85BC-5D3F4AE86985}" dt="2023-05-14T12:12:05.924" v="320" actId="20577"/>
          <ac:spMkLst>
            <pc:docMk/>
            <pc:sldMk cId="3684640850" sldId="290"/>
            <ac:spMk id="18" creationId="{7D671E4A-C5E8-4173-802E-0E8EE1A18417}"/>
          </ac:spMkLst>
        </pc:spChg>
        <pc:spChg chg="mod">
          <ac:chgData name="(학생) 이영빈 (산업공학과)" userId="9d8e437f-37c2-4bcf-98cc-d3370d351d68" providerId="ADAL" clId="{1236BC37-C276-4F1D-85BC-5D3F4AE86985}" dt="2023-05-14T12:16:52.744" v="553" actId="20577"/>
          <ac:spMkLst>
            <pc:docMk/>
            <pc:sldMk cId="3684640850" sldId="290"/>
            <ac:spMk id="21" creationId="{8CF29A96-CD44-4305-9DEA-58E8ECFE7160}"/>
          </ac:spMkLst>
        </pc:spChg>
        <pc:spChg chg="add del">
          <ac:chgData name="(학생) 이영빈 (산업공학과)" userId="9d8e437f-37c2-4bcf-98cc-d3370d351d68" providerId="ADAL" clId="{1236BC37-C276-4F1D-85BC-5D3F4AE86985}" dt="2023-05-14T13:16:51.103" v="4295"/>
          <ac:spMkLst>
            <pc:docMk/>
            <pc:sldMk cId="3684640850" sldId="290"/>
            <ac:spMk id="24" creationId="{CA7DEED6-E559-60E2-9B4E-EF9C81E012B8}"/>
          </ac:spMkLst>
        </pc:spChg>
        <pc:picChg chg="add mod">
          <ac:chgData name="(학생) 이영빈 (산업공학과)" userId="9d8e437f-37c2-4bcf-98cc-d3370d351d68" providerId="ADAL" clId="{1236BC37-C276-4F1D-85BC-5D3F4AE86985}" dt="2023-05-14T13:17:23.415" v="4309" actId="1076"/>
          <ac:picMkLst>
            <pc:docMk/>
            <pc:sldMk cId="3684640850" sldId="290"/>
            <ac:picMk id="5" creationId="{F1574FA0-BC8B-9CD4-41CF-2BBE25E17B14}"/>
          </ac:picMkLst>
        </pc:picChg>
        <pc:picChg chg="del">
          <ac:chgData name="(학생) 이영빈 (산업공학과)" userId="9d8e437f-37c2-4bcf-98cc-d3370d351d68" providerId="ADAL" clId="{1236BC37-C276-4F1D-85BC-5D3F4AE86985}" dt="2023-05-14T12:11:58.089" v="291" actId="478"/>
          <ac:picMkLst>
            <pc:docMk/>
            <pc:sldMk cId="3684640850" sldId="290"/>
            <ac:picMk id="6" creationId="{9492E5E8-6DFF-6128-EB59-5D5F2F60D0FA}"/>
          </ac:picMkLst>
        </pc:picChg>
        <pc:picChg chg="add del">
          <ac:chgData name="(학생) 이영빈 (산업공학과)" userId="9d8e437f-37c2-4bcf-98cc-d3370d351d68" providerId="ADAL" clId="{1236BC37-C276-4F1D-85BC-5D3F4AE86985}" dt="2023-05-14T12:12:47.421" v="327" actId="22"/>
          <ac:picMkLst>
            <pc:docMk/>
            <pc:sldMk cId="3684640850" sldId="290"/>
            <ac:picMk id="8" creationId="{4B1AF7C4-CD77-C655-22E3-09AADE826DE3}"/>
          </ac:picMkLst>
        </pc:picChg>
      </pc:sldChg>
      <pc:sldChg chg="addSp delSp modSp add mod modNotesTx">
        <pc:chgData name="(학생) 이영빈 (산업공학과)" userId="9d8e437f-37c2-4bcf-98cc-d3370d351d68" providerId="ADAL" clId="{1236BC37-C276-4F1D-85BC-5D3F4AE86985}" dt="2023-05-14T13:21:39.478" v="4733" actId="113"/>
        <pc:sldMkLst>
          <pc:docMk/>
          <pc:sldMk cId="3856331575" sldId="291"/>
        </pc:sldMkLst>
        <pc:spChg chg="add mod">
          <ac:chgData name="(학생) 이영빈 (산업공학과)" userId="9d8e437f-37c2-4bcf-98cc-d3370d351d68" providerId="ADAL" clId="{1236BC37-C276-4F1D-85BC-5D3F4AE86985}" dt="2023-05-14T13:21:39.478" v="4733" actId="113"/>
          <ac:spMkLst>
            <pc:docMk/>
            <pc:sldMk cId="3856331575" sldId="291"/>
            <ac:spMk id="9" creationId="{F4F8BDEB-78D1-FDE8-C5BC-FE4054EAB55E}"/>
          </ac:spMkLst>
        </pc:spChg>
        <pc:spChg chg="add mod">
          <ac:chgData name="(학생) 이영빈 (산업공학과)" userId="9d8e437f-37c2-4bcf-98cc-d3370d351d68" providerId="ADAL" clId="{1236BC37-C276-4F1D-85BC-5D3F4AE86985}" dt="2023-05-14T13:20:39.798" v="4505" actId="1076"/>
          <ac:spMkLst>
            <pc:docMk/>
            <pc:sldMk cId="3856331575" sldId="291"/>
            <ac:spMk id="12" creationId="{D1566277-58F9-748F-30EF-F9F08C55FCBD}"/>
          </ac:spMkLst>
        </pc:spChg>
        <pc:spChg chg="mod">
          <ac:chgData name="(학생) 이영빈 (산업공학과)" userId="9d8e437f-37c2-4bcf-98cc-d3370d351d68" providerId="ADAL" clId="{1236BC37-C276-4F1D-85BC-5D3F4AE86985}" dt="2023-05-14T12:12:55.922" v="354" actId="20577"/>
          <ac:spMkLst>
            <pc:docMk/>
            <pc:sldMk cId="3856331575" sldId="291"/>
            <ac:spMk id="13" creationId="{E22B33F7-5779-461A-9394-F563A4C87AF4}"/>
          </ac:spMkLst>
        </pc:spChg>
        <pc:spChg chg="mod">
          <ac:chgData name="(학생) 이영빈 (산업공학과)" userId="9d8e437f-37c2-4bcf-98cc-d3370d351d68" providerId="ADAL" clId="{1236BC37-C276-4F1D-85BC-5D3F4AE86985}" dt="2023-05-14T12:13:01.791" v="365" actId="20577"/>
          <ac:spMkLst>
            <pc:docMk/>
            <pc:sldMk cId="3856331575" sldId="291"/>
            <ac:spMk id="18" creationId="{7D671E4A-C5E8-4173-802E-0E8EE1A18417}"/>
          </ac:spMkLst>
        </pc:spChg>
        <pc:spChg chg="mod">
          <ac:chgData name="(학생) 이영빈 (산업공학과)" userId="9d8e437f-37c2-4bcf-98cc-d3370d351d68" providerId="ADAL" clId="{1236BC37-C276-4F1D-85BC-5D3F4AE86985}" dt="2023-05-14T12:12:58.555" v="356" actId="20577"/>
          <ac:spMkLst>
            <pc:docMk/>
            <pc:sldMk cId="3856331575" sldId="291"/>
            <ac:spMk id="21" creationId="{8CF29A96-CD44-4305-9DEA-58E8ECFE7160}"/>
          </ac:spMkLst>
        </pc:spChg>
        <pc:picChg chg="del">
          <ac:chgData name="(학생) 이영빈 (산업공학과)" userId="9d8e437f-37c2-4bcf-98cc-d3370d351d68" providerId="ADAL" clId="{1236BC37-C276-4F1D-85BC-5D3F4AE86985}" dt="2023-05-14T12:13:02.825" v="366" actId="478"/>
          <ac:picMkLst>
            <pc:docMk/>
            <pc:sldMk cId="3856331575" sldId="291"/>
            <ac:picMk id="5" creationId="{F1574FA0-BC8B-9CD4-41CF-2BBE25E17B14}"/>
          </ac:picMkLst>
        </pc:picChg>
        <pc:picChg chg="add mod">
          <ac:chgData name="(학생) 이영빈 (산업공학과)" userId="9d8e437f-37c2-4bcf-98cc-d3370d351d68" providerId="ADAL" clId="{1236BC37-C276-4F1D-85BC-5D3F4AE86985}" dt="2023-05-14T13:20:17.870" v="4493" actId="1076"/>
          <ac:picMkLst>
            <pc:docMk/>
            <pc:sldMk cId="3856331575" sldId="291"/>
            <ac:picMk id="6" creationId="{A3AF280F-EF00-0244-1C03-9D7C29B07D1F}"/>
          </ac:picMkLst>
        </pc:picChg>
        <pc:picChg chg="add mod">
          <ac:chgData name="(학생) 이영빈 (산업공학과)" userId="9d8e437f-37c2-4bcf-98cc-d3370d351d68" providerId="ADAL" clId="{1236BC37-C276-4F1D-85BC-5D3F4AE86985}" dt="2023-05-14T13:20:14.451" v="4492" actId="1076"/>
          <ac:picMkLst>
            <pc:docMk/>
            <pc:sldMk cId="3856331575" sldId="291"/>
            <ac:picMk id="8" creationId="{D6A0CF6E-1442-ECFC-1DAB-D3FCB3B68CC1}"/>
          </ac:picMkLst>
        </pc:picChg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4134256807" sldId="291"/>
        </pc:sldMkLst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2437455984" sldId="292"/>
        </pc:sldMkLst>
      </pc:sldChg>
      <pc:sldChg chg="addSp delSp modSp add mod modNotesTx">
        <pc:chgData name="(학생) 이영빈 (산업공학과)" userId="9d8e437f-37c2-4bcf-98cc-d3370d351d68" providerId="ADAL" clId="{1236BC37-C276-4F1D-85BC-5D3F4AE86985}" dt="2023-05-14T13:24:18.279" v="5270" actId="113"/>
        <pc:sldMkLst>
          <pc:docMk/>
          <pc:sldMk cId="3041645320" sldId="292"/>
        </pc:sldMkLst>
        <pc:spChg chg="add mod">
          <ac:chgData name="(학생) 이영빈 (산업공학과)" userId="9d8e437f-37c2-4bcf-98cc-d3370d351d68" providerId="ADAL" clId="{1236BC37-C276-4F1D-85BC-5D3F4AE86985}" dt="2023-05-14T13:22:29.958" v="4766" actId="1076"/>
          <ac:spMkLst>
            <pc:docMk/>
            <pc:sldMk cId="3041645320" sldId="292"/>
            <ac:spMk id="5" creationId="{3B642D9A-15B9-6DFE-3371-8A6B7A88D3CD}"/>
          </ac:spMkLst>
        </pc:spChg>
        <pc:spChg chg="mod">
          <ac:chgData name="(학생) 이영빈 (산업공학과)" userId="9d8e437f-37c2-4bcf-98cc-d3370d351d68" providerId="ADAL" clId="{1236BC37-C276-4F1D-85BC-5D3F4AE86985}" dt="2023-05-14T12:13:53.073" v="408" actId="20577"/>
          <ac:spMkLst>
            <pc:docMk/>
            <pc:sldMk cId="3041645320" sldId="292"/>
            <ac:spMk id="18" creationId="{7D671E4A-C5E8-4173-802E-0E8EE1A18417}"/>
          </ac:spMkLst>
        </pc:spChg>
        <pc:spChg chg="mod">
          <ac:chgData name="(학생) 이영빈 (산업공학과)" userId="9d8e437f-37c2-4bcf-98cc-d3370d351d68" providerId="ADAL" clId="{1236BC37-C276-4F1D-85BC-5D3F4AE86985}" dt="2023-05-14T12:16:57.155" v="555" actId="20577"/>
          <ac:spMkLst>
            <pc:docMk/>
            <pc:sldMk cId="3041645320" sldId="292"/>
            <ac:spMk id="21" creationId="{8CF29A96-CD44-4305-9DEA-58E8ECFE7160}"/>
          </ac:spMkLst>
        </pc:spChg>
        <pc:picChg chg="add mod">
          <ac:chgData name="(학생) 이영빈 (산업공학과)" userId="9d8e437f-37c2-4bcf-98cc-d3370d351d68" providerId="ADAL" clId="{1236BC37-C276-4F1D-85BC-5D3F4AE86985}" dt="2023-05-14T13:22:29.958" v="4766" actId="1076"/>
          <ac:picMkLst>
            <pc:docMk/>
            <pc:sldMk cId="3041645320" sldId="292"/>
            <ac:picMk id="4" creationId="{521186D1-99BF-6DAC-D567-81287BDC5A27}"/>
          </ac:picMkLst>
        </pc:picChg>
        <pc:picChg chg="del">
          <ac:chgData name="(학생) 이영빈 (산업공학과)" userId="9d8e437f-37c2-4bcf-98cc-d3370d351d68" providerId="ADAL" clId="{1236BC37-C276-4F1D-85BC-5D3F4AE86985}" dt="2023-05-14T12:13:43.981" v="375" actId="478"/>
          <ac:picMkLst>
            <pc:docMk/>
            <pc:sldMk cId="3041645320" sldId="292"/>
            <ac:picMk id="6" creationId="{A3AF280F-EF00-0244-1C03-9D7C29B07D1F}"/>
          </ac:picMkLst>
        </pc:picChg>
        <pc:picChg chg="mod">
          <ac:chgData name="(학생) 이영빈 (산업공학과)" userId="9d8e437f-37c2-4bcf-98cc-d3370d351d68" providerId="ADAL" clId="{1236BC37-C276-4F1D-85BC-5D3F4AE86985}" dt="2023-05-14T13:22:29.958" v="4766" actId="1076"/>
          <ac:picMkLst>
            <pc:docMk/>
            <pc:sldMk cId="3041645320" sldId="292"/>
            <ac:picMk id="8" creationId="{D6A0CF6E-1442-ECFC-1DAB-D3FCB3B68CC1}"/>
          </ac:picMkLst>
        </pc:picChg>
      </pc:sldChg>
      <pc:sldChg chg="addSp delSp modSp add mod modNotesTx">
        <pc:chgData name="(학생) 이영빈 (산업공학과)" userId="9d8e437f-37c2-4bcf-98cc-d3370d351d68" providerId="ADAL" clId="{1236BC37-C276-4F1D-85BC-5D3F4AE86985}" dt="2023-05-14T12:58:55.952" v="3528" actId="113"/>
        <pc:sldMkLst>
          <pc:docMk/>
          <pc:sldMk cId="451021351" sldId="293"/>
        </pc:sldMkLst>
        <pc:spChg chg="add mod">
          <ac:chgData name="(학생) 이영빈 (산업공학과)" userId="9d8e437f-37c2-4bcf-98cc-d3370d351d68" providerId="ADAL" clId="{1236BC37-C276-4F1D-85BC-5D3F4AE86985}" dt="2023-05-14T12:58:55.952" v="3528" actId="113"/>
          <ac:spMkLst>
            <pc:docMk/>
            <pc:sldMk cId="451021351" sldId="293"/>
            <ac:spMk id="8" creationId="{7B35D8DB-BC7E-67B4-B5B6-37026FD9ACAE}"/>
          </ac:spMkLst>
        </pc:spChg>
        <pc:spChg chg="mod">
          <ac:chgData name="(학생) 이영빈 (산업공학과)" userId="9d8e437f-37c2-4bcf-98cc-d3370d351d68" providerId="ADAL" clId="{1236BC37-C276-4F1D-85BC-5D3F4AE86985}" dt="2023-05-14T12:47:12.208" v="3341" actId="20577"/>
          <ac:spMkLst>
            <pc:docMk/>
            <pc:sldMk cId="451021351" sldId="293"/>
            <ac:spMk id="18" creationId="{7D671E4A-C5E8-4173-802E-0E8EE1A18417}"/>
          </ac:spMkLst>
        </pc:spChg>
        <pc:spChg chg="add mod">
          <ac:chgData name="(학생) 이영빈 (산업공학과)" userId="9d8e437f-37c2-4bcf-98cc-d3370d351d68" providerId="ADAL" clId="{1236BC37-C276-4F1D-85BC-5D3F4AE86985}" dt="2023-05-14T12:56:29.415" v="3493" actId="1076"/>
          <ac:spMkLst>
            <pc:docMk/>
            <pc:sldMk cId="451021351" sldId="293"/>
            <ac:spMk id="24" creationId="{10B9CC30-AEED-E65C-BFB1-D99B7034A882}"/>
          </ac:spMkLst>
        </pc:spChg>
        <pc:spChg chg="del">
          <ac:chgData name="(학생) 이영빈 (산업공학과)" userId="9d8e437f-37c2-4bcf-98cc-d3370d351d68" providerId="ADAL" clId="{1236BC37-C276-4F1D-85BC-5D3F4AE86985}" dt="2023-05-14T12:14:42.207" v="426" actId="478"/>
          <ac:spMkLst>
            <pc:docMk/>
            <pc:sldMk cId="451021351" sldId="293"/>
            <ac:spMk id="26" creationId="{A60AF0BE-6B69-41DB-8D4C-51F0CA0995EB}"/>
          </ac:spMkLst>
        </pc:spChg>
        <pc:spChg chg="del mod">
          <ac:chgData name="(학생) 이영빈 (산업공학과)" userId="9d8e437f-37c2-4bcf-98cc-d3370d351d68" providerId="ADAL" clId="{1236BC37-C276-4F1D-85BC-5D3F4AE86985}" dt="2023-05-14T12:46:58.540" v="3307" actId="478"/>
          <ac:spMkLst>
            <pc:docMk/>
            <pc:sldMk cId="451021351" sldId="293"/>
            <ac:spMk id="27" creationId="{CD957011-F4FE-D75E-B5D3-9BA0A5BDAED7}"/>
          </ac:spMkLst>
        </pc:spChg>
        <pc:spChg chg="add mod">
          <ac:chgData name="(학생) 이영빈 (산업공학과)" userId="9d8e437f-37c2-4bcf-98cc-d3370d351d68" providerId="ADAL" clId="{1236BC37-C276-4F1D-85BC-5D3F4AE86985}" dt="2023-05-14T12:56:29.415" v="3493" actId="1076"/>
          <ac:spMkLst>
            <pc:docMk/>
            <pc:sldMk cId="451021351" sldId="293"/>
            <ac:spMk id="28" creationId="{DFEF0A91-13E9-3568-D613-3C46B9F3F8F8}"/>
          </ac:spMkLst>
        </pc:spChg>
        <pc:spChg chg="add mod">
          <ac:chgData name="(학생) 이영빈 (산업공학과)" userId="9d8e437f-37c2-4bcf-98cc-d3370d351d68" providerId="ADAL" clId="{1236BC37-C276-4F1D-85BC-5D3F4AE86985}" dt="2023-05-14T12:56:29.415" v="3493" actId="1076"/>
          <ac:spMkLst>
            <pc:docMk/>
            <pc:sldMk cId="451021351" sldId="293"/>
            <ac:spMk id="29" creationId="{77B2A992-5945-9718-2DEE-CC37F0D7EEB5}"/>
          </ac:spMkLst>
        </pc:spChg>
        <pc:spChg chg="del">
          <ac:chgData name="(학생) 이영빈 (산업공학과)" userId="9d8e437f-37c2-4bcf-98cc-d3370d351d68" providerId="ADAL" clId="{1236BC37-C276-4F1D-85BC-5D3F4AE86985}" dt="2023-05-14T12:14:43.209" v="428" actId="478"/>
          <ac:spMkLst>
            <pc:docMk/>
            <pc:sldMk cId="451021351" sldId="293"/>
            <ac:spMk id="31" creationId="{BDB14613-7222-CF21-1C67-C5AD322A84FA}"/>
          </ac:spMkLst>
        </pc:spChg>
        <pc:spChg chg="add mod">
          <ac:chgData name="(학생) 이영빈 (산업공학과)" userId="9d8e437f-37c2-4bcf-98cc-d3370d351d68" providerId="ADAL" clId="{1236BC37-C276-4F1D-85BC-5D3F4AE86985}" dt="2023-05-14T12:56:29.415" v="3493" actId="1076"/>
          <ac:spMkLst>
            <pc:docMk/>
            <pc:sldMk cId="451021351" sldId="293"/>
            <ac:spMk id="32" creationId="{1FEBA06B-EBF1-9A90-4DFF-DF3F6BB5A17B}"/>
          </ac:spMkLst>
        </pc:spChg>
        <pc:spChg chg="add del mod">
          <ac:chgData name="(학생) 이영빈 (산업공학과)" userId="9d8e437f-37c2-4bcf-98cc-d3370d351d68" providerId="ADAL" clId="{1236BC37-C276-4F1D-85BC-5D3F4AE86985}" dt="2023-05-14T12:55:04.244" v="3440" actId="478"/>
          <ac:spMkLst>
            <pc:docMk/>
            <pc:sldMk cId="451021351" sldId="293"/>
            <ac:spMk id="34" creationId="{3DC8BBFC-9442-5AC5-5C16-9CED4C6E3F4F}"/>
          </ac:spMkLst>
        </pc:spChg>
        <pc:spChg chg="add del">
          <ac:chgData name="(학생) 이영빈 (산업공학과)" userId="9d8e437f-37c2-4bcf-98cc-d3370d351d68" providerId="ADAL" clId="{1236BC37-C276-4F1D-85BC-5D3F4AE86985}" dt="2023-05-14T12:55:11.026" v="3444"/>
          <ac:spMkLst>
            <pc:docMk/>
            <pc:sldMk cId="451021351" sldId="293"/>
            <ac:spMk id="35" creationId="{B40AB17C-9B19-CDB2-FC6D-CAD83D4C27D5}"/>
          </ac:spMkLst>
        </pc:spChg>
        <pc:spChg chg="add del mod">
          <ac:chgData name="(학생) 이영빈 (산업공학과)" userId="9d8e437f-37c2-4bcf-98cc-d3370d351d68" providerId="ADAL" clId="{1236BC37-C276-4F1D-85BC-5D3F4AE86985}" dt="2023-05-14T12:56:02.414" v="3485" actId="478"/>
          <ac:spMkLst>
            <pc:docMk/>
            <pc:sldMk cId="451021351" sldId="293"/>
            <ac:spMk id="37" creationId="{C9B08906-597B-DA07-6159-31FE698486DD}"/>
          </ac:spMkLst>
        </pc:spChg>
        <pc:spChg chg="add mod">
          <ac:chgData name="(학생) 이영빈 (산업공학과)" userId="9d8e437f-37c2-4bcf-98cc-d3370d351d68" providerId="ADAL" clId="{1236BC37-C276-4F1D-85BC-5D3F4AE86985}" dt="2023-05-14T12:56:11.407" v="3489" actId="1076"/>
          <ac:spMkLst>
            <pc:docMk/>
            <pc:sldMk cId="451021351" sldId="293"/>
            <ac:spMk id="38" creationId="{6088F4DC-71AC-3F1E-51E1-CFA8F8A8FDA4}"/>
          </ac:spMkLst>
        </pc:spChg>
        <pc:spChg chg="add mod">
          <ac:chgData name="(학생) 이영빈 (산업공학과)" userId="9d8e437f-37c2-4bcf-98cc-d3370d351d68" providerId="ADAL" clId="{1236BC37-C276-4F1D-85BC-5D3F4AE86985}" dt="2023-05-14T12:57:17.530" v="3510" actId="1076"/>
          <ac:spMkLst>
            <pc:docMk/>
            <pc:sldMk cId="451021351" sldId="293"/>
            <ac:spMk id="40" creationId="{5E7885A3-1F18-02FE-4F8D-C3662E131B00}"/>
          </ac:spMkLst>
        </pc:spChg>
        <pc:grpChg chg="add mod">
          <ac:chgData name="(학생) 이영빈 (산업공학과)" userId="9d8e437f-37c2-4bcf-98cc-d3370d351d68" providerId="ADAL" clId="{1236BC37-C276-4F1D-85BC-5D3F4AE86985}" dt="2023-05-14T12:55:49.174" v="3461" actId="571"/>
          <ac:grpSpMkLst>
            <pc:docMk/>
            <pc:sldMk cId="451021351" sldId="293"/>
            <ac:grpSpMk id="14" creationId="{E5987ED5-82A4-D303-1DA2-0B23A7E283C8}"/>
          </ac:grpSpMkLst>
        </pc:grpChg>
        <pc:grpChg chg="add mod">
          <ac:chgData name="(학생) 이영빈 (산업공학과)" userId="9d8e437f-37c2-4bcf-98cc-d3370d351d68" providerId="ADAL" clId="{1236BC37-C276-4F1D-85BC-5D3F4AE86985}" dt="2023-05-14T12:56:33.088" v="3494" actId="1076"/>
          <ac:grpSpMkLst>
            <pc:docMk/>
            <pc:sldMk cId="451021351" sldId="293"/>
            <ac:grpSpMk id="33" creationId="{12491B2E-645F-4CE7-7858-129A01D23C93}"/>
          </ac:grpSpMkLst>
        </pc:grpChg>
        <pc:picChg chg="add del mod">
          <ac:chgData name="(학생) 이영빈 (산업공학과)" userId="9d8e437f-37c2-4bcf-98cc-d3370d351d68" providerId="ADAL" clId="{1236BC37-C276-4F1D-85BC-5D3F4AE86985}" dt="2023-05-14T12:48:46.338" v="3377" actId="478"/>
          <ac:picMkLst>
            <pc:docMk/>
            <pc:sldMk cId="451021351" sldId="293"/>
            <ac:picMk id="5" creationId="{6CC5C45B-3FC4-EB3E-10E8-277FD5562CB3}"/>
          </ac:picMkLst>
        </pc:picChg>
        <pc:picChg chg="del">
          <ac:chgData name="(학생) 이영빈 (산업공학과)" userId="9d8e437f-37c2-4bcf-98cc-d3370d351d68" providerId="ADAL" clId="{1236BC37-C276-4F1D-85BC-5D3F4AE86985}" dt="2023-05-14T12:14:42.624" v="427" actId="478"/>
          <ac:picMkLst>
            <pc:docMk/>
            <pc:sldMk cId="451021351" sldId="293"/>
            <ac:picMk id="6" creationId="{2131A12F-1168-2D86-FF51-C9A0ACBCD99A}"/>
          </ac:picMkLst>
        </pc:picChg>
        <pc:picChg chg="del">
          <ac:chgData name="(학생) 이영빈 (산업공학과)" userId="9d8e437f-37c2-4bcf-98cc-d3370d351d68" providerId="ADAL" clId="{1236BC37-C276-4F1D-85BC-5D3F4AE86985}" dt="2023-05-14T12:14:44.767" v="430" actId="478"/>
          <ac:picMkLst>
            <pc:docMk/>
            <pc:sldMk cId="451021351" sldId="293"/>
            <ac:picMk id="10" creationId="{EB9EED35-DDA9-312E-D8AB-1D0B29E340E9}"/>
          </ac:picMkLst>
        </pc:picChg>
        <pc:picChg chg="add mod">
          <ac:chgData name="(학생) 이영빈 (산업공학과)" userId="9d8e437f-37c2-4bcf-98cc-d3370d351d68" providerId="ADAL" clId="{1236BC37-C276-4F1D-85BC-5D3F4AE86985}" dt="2023-05-14T12:56:29.415" v="3493" actId="1076"/>
          <ac:picMkLst>
            <pc:docMk/>
            <pc:sldMk cId="451021351" sldId="293"/>
            <ac:picMk id="12" creationId="{717614F9-7422-22F4-7A2A-1B1B30F3B50C}"/>
          </ac:picMkLst>
        </pc:picChg>
        <pc:picChg chg="del">
          <ac:chgData name="(학생) 이영빈 (산업공학과)" userId="9d8e437f-37c2-4bcf-98cc-d3370d351d68" providerId="ADAL" clId="{1236BC37-C276-4F1D-85BC-5D3F4AE86985}" dt="2023-05-14T12:14:44.064" v="429" actId="478"/>
          <ac:picMkLst>
            <pc:docMk/>
            <pc:sldMk cId="451021351" sldId="293"/>
            <ac:picMk id="30" creationId="{FDAF7659-D497-DD51-98EC-6790C9BF09F3}"/>
          </ac:picMkLst>
        </pc:picChg>
        <pc:picChg chg="add mod">
          <ac:chgData name="(학생) 이영빈 (산업공학과)" userId="9d8e437f-37c2-4bcf-98cc-d3370d351d68" providerId="ADAL" clId="{1236BC37-C276-4F1D-85BC-5D3F4AE86985}" dt="2023-05-14T12:56:34.746" v="3495" actId="1076"/>
          <ac:picMkLst>
            <pc:docMk/>
            <pc:sldMk cId="451021351" sldId="293"/>
            <ac:picMk id="36" creationId="{E6F0753F-3275-FDD2-C8F7-DFB2C378E30C}"/>
          </ac:picMkLst>
        </pc:picChg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3382537053" sldId="294"/>
        </pc:sldMkLst>
      </pc:sldChg>
      <pc:sldChg chg="addSp delSp modSp add mod">
        <pc:chgData name="(학생) 이영빈 (산업공학과)" userId="9d8e437f-37c2-4bcf-98cc-d3370d351d68" providerId="ADAL" clId="{1236BC37-C276-4F1D-85BC-5D3F4AE86985}" dt="2023-05-14T13:20:04.867" v="4489" actId="1076"/>
        <pc:sldMkLst>
          <pc:docMk/>
          <pc:sldMk cId="3855851622" sldId="294"/>
        </pc:sldMkLst>
        <pc:spChg chg="add del mod">
          <ac:chgData name="(학생) 이영빈 (산업공학과)" userId="9d8e437f-37c2-4bcf-98cc-d3370d351d68" providerId="ADAL" clId="{1236BC37-C276-4F1D-85BC-5D3F4AE86985}" dt="2023-05-14T13:18:40.708" v="4343" actId="478"/>
          <ac:spMkLst>
            <pc:docMk/>
            <pc:sldMk cId="3855851622" sldId="294"/>
            <ac:spMk id="4" creationId="{5C0DC846-1CAC-12E0-6177-A08E0D2680A1}"/>
          </ac:spMkLst>
        </pc:spChg>
        <pc:spChg chg="add mod">
          <ac:chgData name="(학생) 이영빈 (산업공학과)" userId="9d8e437f-37c2-4bcf-98cc-d3370d351d68" providerId="ADAL" clId="{1236BC37-C276-4F1D-85BC-5D3F4AE86985}" dt="2023-05-14T13:20:03.669" v="4488" actId="1076"/>
          <ac:spMkLst>
            <pc:docMk/>
            <pc:sldMk cId="3855851622" sldId="294"/>
            <ac:spMk id="10" creationId="{DC49B252-A2C7-2AB8-A9B7-9357ED7375D1}"/>
          </ac:spMkLst>
        </pc:spChg>
        <pc:spChg chg="mod">
          <ac:chgData name="(학생) 이영빈 (산업공학과)" userId="9d8e437f-37c2-4bcf-98cc-d3370d351d68" providerId="ADAL" clId="{1236BC37-C276-4F1D-85BC-5D3F4AE86985}" dt="2023-05-14T13:18:38.698" v="4342" actId="20577"/>
          <ac:spMkLst>
            <pc:docMk/>
            <pc:sldMk cId="3855851622" sldId="294"/>
            <ac:spMk id="18" creationId="{7D671E4A-C5E8-4173-802E-0E8EE1A18417}"/>
          </ac:spMkLst>
        </pc:spChg>
        <pc:picChg chg="del">
          <ac:chgData name="(학생) 이영빈 (산업공학과)" userId="9d8e437f-37c2-4bcf-98cc-d3370d351d68" providerId="ADAL" clId="{1236BC37-C276-4F1D-85BC-5D3F4AE86985}" dt="2023-05-14T12:15:06.081" v="468" actId="478"/>
          <ac:picMkLst>
            <pc:docMk/>
            <pc:sldMk cId="3855851622" sldId="294"/>
            <ac:picMk id="6" creationId="{A3AF280F-EF00-0244-1C03-9D7C29B07D1F}"/>
          </ac:picMkLst>
        </pc:picChg>
        <pc:picChg chg="add mod">
          <ac:chgData name="(학생) 이영빈 (산업공학과)" userId="9d8e437f-37c2-4bcf-98cc-d3370d351d68" providerId="ADAL" clId="{1236BC37-C276-4F1D-85BC-5D3F4AE86985}" dt="2023-05-14T13:20:04.867" v="4489" actId="1076"/>
          <ac:picMkLst>
            <pc:docMk/>
            <pc:sldMk cId="3855851622" sldId="294"/>
            <ac:picMk id="7" creationId="{31F837C7-36BC-EC16-5C58-121681C1346E}"/>
          </ac:picMkLst>
        </pc:picChg>
        <pc:picChg chg="del">
          <ac:chgData name="(학생) 이영빈 (산업공학과)" userId="9d8e437f-37c2-4bcf-98cc-d3370d351d68" providerId="ADAL" clId="{1236BC37-C276-4F1D-85BC-5D3F4AE86985}" dt="2023-05-14T12:15:06.466" v="469" actId="478"/>
          <ac:picMkLst>
            <pc:docMk/>
            <pc:sldMk cId="3855851622" sldId="294"/>
            <ac:picMk id="8" creationId="{D6A0CF6E-1442-ECFC-1DAB-D3FCB3B68CC1}"/>
          </ac:picMkLst>
        </pc:picChg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410447745" sldId="295"/>
        </pc:sldMkLst>
      </pc:sldChg>
      <pc:sldChg chg="addSp delSp modSp add mod">
        <pc:chgData name="(학생) 이영빈 (산업공학과)" userId="9d8e437f-37c2-4bcf-98cc-d3370d351d68" providerId="ADAL" clId="{1236BC37-C276-4F1D-85BC-5D3F4AE86985}" dt="2023-05-14T13:25:47.555" v="5312" actId="1076"/>
        <pc:sldMkLst>
          <pc:docMk/>
          <pc:sldMk cId="433077475" sldId="295"/>
        </pc:sldMkLst>
        <pc:spChg chg="add del mod">
          <ac:chgData name="(학생) 이영빈 (산업공학과)" userId="9d8e437f-37c2-4bcf-98cc-d3370d351d68" providerId="ADAL" clId="{1236BC37-C276-4F1D-85BC-5D3F4AE86985}" dt="2023-05-14T13:24:39.379" v="5299" actId="478"/>
          <ac:spMkLst>
            <pc:docMk/>
            <pc:sldMk cId="433077475" sldId="295"/>
            <ac:spMk id="5" creationId="{9A3038E4-99D8-BF3D-7E34-7EA3BF795281}"/>
          </ac:spMkLst>
        </pc:spChg>
        <pc:spChg chg="mod">
          <ac:chgData name="(학생) 이영빈 (산업공학과)" userId="9d8e437f-37c2-4bcf-98cc-d3370d351d68" providerId="ADAL" clId="{1236BC37-C276-4F1D-85BC-5D3F4AE86985}" dt="2023-05-14T12:16:13.406" v="525" actId="20577"/>
          <ac:spMkLst>
            <pc:docMk/>
            <pc:sldMk cId="433077475" sldId="295"/>
            <ac:spMk id="13" creationId="{E22B33F7-5779-461A-9394-F563A4C87AF4}"/>
          </ac:spMkLst>
        </pc:spChg>
        <pc:spChg chg="mod">
          <ac:chgData name="(학생) 이영빈 (산업공학과)" userId="9d8e437f-37c2-4bcf-98cc-d3370d351d68" providerId="ADAL" clId="{1236BC37-C276-4F1D-85BC-5D3F4AE86985}" dt="2023-05-14T13:24:36.992" v="5298" actId="20577"/>
          <ac:spMkLst>
            <pc:docMk/>
            <pc:sldMk cId="433077475" sldId="295"/>
            <ac:spMk id="18" creationId="{7D671E4A-C5E8-4173-802E-0E8EE1A18417}"/>
          </ac:spMkLst>
        </pc:spChg>
        <pc:spChg chg="mod">
          <ac:chgData name="(학생) 이영빈 (산업공학과)" userId="9d8e437f-37c2-4bcf-98cc-d3370d351d68" providerId="ADAL" clId="{1236BC37-C276-4F1D-85BC-5D3F4AE86985}" dt="2023-05-14T12:16:18.724" v="529" actId="20577"/>
          <ac:spMkLst>
            <pc:docMk/>
            <pc:sldMk cId="433077475" sldId="295"/>
            <ac:spMk id="21" creationId="{8CF29A96-CD44-4305-9DEA-58E8ECFE7160}"/>
          </ac:spMkLst>
        </pc:spChg>
        <pc:picChg chg="del">
          <ac:chgData name="(학생) 이영빈 (산업공학과)" userId="9d8e437f-37c2-4bcf-98cc-d3370d351d68" providerId="ADAL" clId="{1236BC37-C276-4F1D-85BC-5D3F4AE86985}" dt="2023-05-14T12:16:16.050" v="526" actId="478"/>
          <ac:picMkLst>
            <pc:docMk/>
            <pc:sldMk cId="433077475" sldId="295"/>
            <ac:picMk id="4" creationId="{521186D1-99BF-6DAC-D567-81287BDC5A27}"/>
          </ac:picMkLst>
        </pc:picChg>
        <pc:picChg chg="add mod">
          <ac:chgData name="(학생) 이영빈 (산업공학과)" userId="9d8e437f-37c2-4bcf-98cc-d3370d351d68" providerId="ADAL" clId="{1236BC37-C276-4F1D-85BC-5D3F4AE86985}" dt="2023-05-14T13:25:46.837" v="5311" actId="1076"/>
          <ac:picMkLst>
            <pc:docMk/>
            <pc:sldMk cId="433077475" sldId="295"/>
            <ac:picMk id="7" creationId="{9598BEED-BC18-013F-C96D-256BE434E9FE}"/>
          </ac:picMkLst>
        </pc:picChg>
        <pc:picChg chg="del">
          <ac:chgData name="(학생) 이영빈 (산업공학과)" userId="9d8e437f-37c2-4bcf-98cc-d3370d351d68" providerId="ADAL" clId="{1236BC37-C276-4F1D-85BC-5D3F4AE86985}" dt="2023-05-14T12:16:16.696" v="527" actId="478"/>
          <ac:picMkLst>
            <pc:docMk/>
            <pc:sldMk cId="433077475" sldId="295"/>
            <ac:picMk id="8" creationId="{D6A0CF6E-1442-ECFC-1DAB-D3FCB3B68CC1}"/>
          </ac:picMkLst>
        </pc:picChg>
        <pc:picChg chg="add mod">
          <ac:chgData name="(학생) 이영빈 (산업공학과)" userId="9d8e437f-37c2-4bcf-98cc-d3370d351d68" providerId="ADAL" clId="{1236BC37-C276-4F1D-85BC-5D3F4AE86985}" dt="2023-05-14T13:25:47.555" v="5312" actId="1076"/>
          <ac:picMkLst>
            <pc:docMk/>
            <pc:sldMk cId="433077475" sldId="295"/>
            <ac:picMk id="3074" creationId="{6B678468-81C8-B155-1C71-61E0BD5D3355}"/>
          </ac:picMkLst>
        </pc:picChg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65257567" sldId="296"/>
        </pc:sldMkLst>
      </pc:sldChg>
      <pc:sldChg chg="addSp delSp modSp add mod modNotesTx">
        <pc:chgData name="(학생) 이영빈 (산업공학과)" userId="9d8e437f-37c2-4bcf-98cc-d3370d351d68" providerId="ADAL" clId="{1236BC37-C276-4F1D-85BC-5D3F4AE86985}" dt="2023-05-14T13:34:35.169" v="5560" actId="1076"/>
        <pc:sldMkLst>
          <pc:docMk/>
          <pc:sldMk cId="3510031955" sldId="296"/>
        </pc:sldMkLst>
        <pc:spChg chg="add mod">
          <ac:chgData name="(학생) 이영빈 (산업공학과)" userId="9d8e437f-37c2-4bcf-98cc-d3370d351d68" providerId="ADAL" clId="{1236BC37-C276-4F1D-85BC-5D3F4AE86985}" dt="2023-05-14T13:25:51.482" v="5313" actId="113"/>
          <ac:spMkLst>
            <pc:docMk/>
            <pc:sldMk cId="3510031955" sldId="296"/>
            <ac:spMk id="8" creationId="{52987ACA-5EBA-4452-6751-0FDA2BA843CE}"/>
          </ac:spMkLst>
        </pc:spChg>
        <pc:spChg chg="add mod">
          <ac:chgData name="(학생) 이영빈 (산업공학과)" userId="9d8e437f-37c2-4bcf-98cc-d3370d351d68" providerId="ADAL" clId="{1236BC37-C276-4F1D-85BC-5D3F4AE86985}" dt="2023-05-14T13:25:52.804" v="5314" actId="113"/>
          <ac:spMkLst>
            <pc:docMk/>
            <pc:sldMk cId="3510031955" sldId="296"/>
            <ac:spMk id="9" creationId="{87DD9931-402F-D281-49A7-233D287A03B1}"/>
          </ac:spMkLst>
        </pc:spChg>
        <pc:spChg chg="add mod">
          <ac:chgData name="(학생) 이영빈 (산업공학과)" userId="9d8e437f-37c2-4bcf-98cc-d3370d351d68" providerId="ADAL" clId="{1236BC37-C276-4F1D-85BC-5D3F4AE86985}" dt="2023-05-14T13:28:09.554" v="5515" actId="1076"/>
          <ac:spMkLst>
            <pc:docMk/>
            <pc:sldMk cId="3510031955" sldId="296"/>
            <ac:spMk id="12" creationId="{00D3BE29-18A0-15BB-B4BF-EEABB084BF6F}"/>
          </ac:spMkLst>
        </pc:spChg>
        <pc:spChg chg="add mod">
          <ac:chgData name="(학생) 이영빈 (산업공학과)" userId="9d8e437f-37c2-4bcf-98cc-d3370d351d68" providerId="ADAL" clId="{1236BC37-C276-4F1D-85BC-5D3F4AE86985}" dt="2023-05-14T13:28:25.417" v="5554" actId="20577"/>
          <ac:spMkLst>
            <pc:docMk/>
            <pc:sldMk cId="3510031955" sldId="296"/>
            <ac:spMk id="14" creationId="{8AB00018-30A1-3584-69C7-A55FC5DE7E3D}"/>
          </ac:spMkLst>
        </pc:spChg>
        <pc:spChg chg="mod">
          <ac:chgData name="(학생) 이영빈 (산업공학과)" userId="9d8e437f-37c2-4bcf-98cc-d3370d351d68" providerId="ADAL" clId="{1236BC37-C276-4F1D-85BC-5D3F4AE86985}" dt="2023-05-14T12:16:41.597" v="547" actId="20577"/>
          <ac:spMkLst>
            <pc:docMk/>
            <pc:sldMk cId="3510031955" sldId="296"/>
            <ac:spMk id="18" creationId="{7D671E4A-C5E8-4173-802E-0E8EE1A18417}"/>
          </ac:spMkLst>
        </pc:spChg>
        <pc:picChg chg="add mod">
          <ac:chgData name="(학생) 이영빈 (산업공학과)" userId="9d8e437f-37c2-4bcf-98cc-d3370d351d68" providerId="ADAL" clId="{1236BC37-C276-4F1D-85BC-5D3F4AE86985}" dt="2023-05-14T12:17:34.079" v="577" actId="1076"/>
          <ac:picMkLst>
            <pc:docMk/>
            <pc:sldMk cId="3510031955" sldId="296"/>
            <ac:picMk id="5" creationId="{9A50F319-46D6-6A0E-527D-A717DD07A5A2}"/>
          </ac:picMkLst>
        </pc:picChg>
        <pc:picChg chg="add mod">
          <ac:chgData name="(학생) 이영빈 (산업공학과)" userId="9d8e437f-37c2-4bcf-98cc-d3370d351d68" providerId="ADAL" clId="{1236BC37-C276-4F1D-85BC-5D3F4AE86985}" dt="2023-05-14T12:17:35.322" v="578" actId="1076"/>
          <ac:picMkLst>
            <pc:docMk/>
            <pc:sldMk cId="3510031955" sldId="296"/>
            <ac:picMk id="7" creationId="{5B7924BE-4DCF-D965-99AD-52CC82FE1372}"/>
          </ac:picMkLst>
        </pc:picChg>
        <pc:picChg chg="add mod">
          <ac:chgData name="(학생) 이영빈 (산업공학과)" userId="9d8e437f-37c2-4bcf-98cc-d3370d351d68" providerId="ADAL" clId="{1236BC37-C276-4F1D-85BC-5D3F4AE86985}" dt="2023-05-14T13:28:03.834" v="5514" actId="1076"/>
          <ac:picMkLst>
            <pc:docMk/>
            <pc:sldMk cId="3510031955" sldId="296"/>
            <ac:picMk id="10" creationId="{C54E8EF1-EABE-9ABE-E466-1BD48A886F61}"/>
          </ac:picMkLst>
        </pc:picChg>
        <pc:picChg chg="add del mod">
          <ac:chgData name="(학생) 이영빈 (산업공학과)" userId="9d8e437f-37c2-4bcf-98cc-d3370d351d68" providerId="ADAL" clId="{1236BC37-C276-4F1D-85BC-5D3F4AE86985}" dt="2023-05-14T13:34:24.764" v="5557" actId="478"/>
          <ac:picMkLst>
            <pc:docMk/>
            <pc:sldMk cId="3510031955" sldId="296"/>
            <ac:picMk id="25" creationId="{47713DBD-552D-0A9C-55AD-3E71CE107C86}"/>
          </ac:picMkLst>
        </pc:picChg>
        <pc:picChg chg="add mod">
          <ac:chgData name="(학생) 이영빈 (산업공학과)" userId="9d8e437f-37c2-4bcf-98cc-d3370d351d68" providerId="ADAL" clId="{1236BC37-C276-4F1D-85BC-5D3F4AE86985}" dt="2023-05-14T13:34:35.169" v="5560" actId="1076"/>
          <ac:picMkLst>
            <pc:docMk/>
            <pc:sldMk cId="3510031955" sldId="296"/>
            <ac:picMk id="27" creationId="{19F48DDE-93B7-AE81-12FA-5BA1CFE52545}"/>
          </ac:picMkLst>
        </pc:picChg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758374002" sldId="297"/>
        </pc:sldMkLst>
      </pc:sldChg>
      <pc:sldChg chg="addSp delSp modSp add mod">
        <pc:chgData name="(학생) 이영빈 (산업공학과)" userId="9d8e437f-37c2-4bcf-98cc-d3370d351d68" providerId="ADAL" clId="{1236BC37-C276-4F1D-85BC-5D3F4AE86985}" dt="2023-05-14T13:39:03.567" v="5586" actId="1076"/>
        <pc:sldMkLst>
          <pc:docMk/>
          <pc:sldMk cId="1738379425" sldId="297"/>
        </pc:sldMkLst>
        <pc:spChg chg="del mod">
          <ac:chgData name="(학생) 이영빈 (산업공학과)" userId="9d8e437f-37c2-4bcf-98cc-d3370d351d68" providerId="ADAL" clId="{1236BC37-C276-4F1D-85BC-5D3F4AE86985}" dt="2023-05-14T12:18:39.919" v="654" actId="478"/>
          <ac:spMkLst>
            <pc:docMk/>
            <pc:sldMk cId="1738379425" sldId="297"/>
            <ac:spMk id="8" creationId="{52987ACA-5EBA-4452-6751-0FDA2BA843CE}"/>
          </ac:spMkLst>
        </pc:spChg>
        <pc:spChg chg="del">
          <ac:chgData name="(학생) 이영빈 (산업공학과)" userId="9d8e437f-37c2-4bcf-98cc-d3370d351d68" providerId="ADAL" clId="{1236BC37-C276-4F1D-85BC-5D3F4AE86985}" dt="2023-05-14T12:18:36.887" v="650" actId="478"/>
          <ac:spMkLst>
            <pc:docMk/>
            <pc:sldMk cId="1738379425" sldId="297"/>
            <ac:spMk id="9" creationId="{87DD9931-402F-D281-49A7-233D287A03B1}"/>
          </ac:spMkLst>
        </pc:spChg>
        <pc:spChg chg="del">
          <ac:chgData name="(학생) 이영빈 (산업공학과)" userId="9d8e437f-37c2-4bcf-98cc-d3370d351d68" providerId="ADAL" clId="{1236BC37-C276-4F1D-85BC-5D3F4AE86985}" dt="2023-05-14T12:18:39.140" v="653" actId="478"/>
          <ac:spMkLst>
            <pc:docMk/>
            <pc:sldMk cId="1738379425" sldId="297"/>
            <ac:spMk id="12" creationId="{00D3BE29-18A0-15BB-B4BF-EEABB084BF6F}"/>
          </ac:spMkLst>
        </pc:spChg>
        <pc:spChg chg="mod">
          <ac:chgData name="(학생) 이영빈 (산업공학과)" userId="9d8e437f-37c2-4bcf-98cc-d3370d351d68" providerId="ADAL" clId="{1236BC37-C276-4F1D-85BC-5D3F4AE86985}" dt="2023-05-14T12:18:33.813" v="647" actId="20577"/>
          <ac:spMkLst>
            <pc:docMk/>
            <pc:sldMk cId="1738379425" sldId="297"/>
            <ac:spMk id="18" creationId="{7D671E4A-C5E8-4173-802E-0E8EE1A18417}"/>
          </ac:spMkLst>
        </pc:spChg>
        <pc:spChg chg="add mod">
          <ac:chgData name="(학생) 이영빈 (산업공학과)" userId="9d8e437f-37c2-4bcf-98cc-d3370d351d68" providerId="ADAL" clId="{1236BC37-C276-4F1D-85BC-5D3F4AE86985}" dt="2023-05-14T13:39:02.159" v="5584" actId="1076"/>
          <ac:spMkLst>
            <pc:docMk/>
            <pc:sldMk cId="1738379425" sldId="297"/>
            <ac:spMk id="29" creationId="{3CD5CD38-7467-F408-F884-DED50C45BCF7}"/>
          </ac:spMkLst>
        </pc:spChg>
        <pc:picChg chg="del">
          <ac:chgData name="(학생) 이영빈 (산업공학과)" userId="9d8e437f-37c2-4bcf-98cc-d3370d351d68" providerId="ADAL" clId="{1236BC37-C276-4F1D-85BC-5D3F4AE86985}" dt="2023-05-14T12:18:35.454" v="648" actId="478"/>
          <ac:picMkLst>
            <pc:docMk/>
            <pc:sldMk cId="1738379425" sldId="297"/>
            <ac:picMk id="5" creationId="{9A50F319-46D6-6A0E-527D-A717DD07A5A2}"/>
          </ac:picMkLst>
        </pc:picChg>
        <pc:picChg chg="add del mod">
          <ac:chgData name="(학생) 이영빈 (산업공학과)" userId="9d8e437f-37c2-4bcf-98cc-d3370d351d68" providerId="ADAL" clId="{1236BC37-C276-4F1D-85BC-5D3F4AE86985}" dt="2023-05-14T12:19:22.679" v="663" actId="478"/>
          <ac:picMkLst>
            <pc:docMk/>
            <pc:sldMk cId="1738379425" sldId="297"/>
            <ac:picMk id="6" creationId="{F39395B4-9603-4441-A2B7-5FA467AB9C96}"/>
          </ac:picMkLst>
        </pc:picChg>
        <pc:picChg chg="del">
          <ac:chgData name="(학생) 이영빈 (산업공학과)" userId="9d8e437f-37c2-4bcf-98cc-d3370d351d68" providerId="ADAL" clId="{1236BC37-C276-4F1D-85BC-5D3F4AE86985}" dt="2023-05-14T12:18:35.807" v="649" actId="478"/>
          <ac:picMkLst>
            <pc:docMk/>
            <pc:sldMk cId="1738379425" sldId="297"/>
            <ac:picMk id="7" creationId="{5B7924BE-4DCF-D965-99AD-52CC82FE1372}"/>
          </ac:picMkLst>
        </pc:picChg>
        <pc:picChg chg="del">
          <ac:chgData name="(학생) 이영빈 (산업공학과)" userId="9d8e437f-37c2-4bcf-98cc-d3370d351d68" providerId="ADAL" clId="{1236BC37-C276-4F1D-85BC-5D3F4AE86985}" dt="2023-05-14T12:18:37.924" v="652" actId="478"/>
          <ac:picMkLst>
            <pc:docMk/>
            <pc:sldMk cId="1738379425" sldId="297"/>
            <ac:picMk id="10" creationId="{C54E8EF1-EABE-9ABE-E466-1BD48A886F61}"/>
          </ac:picMkLst>
        </pc:picChg>
        <pc:picChg chg="add mod">
          <ac:chgData name="(학생) 이영빈 (산업공학과)" userId="9d8e437f-37c2-4bcf-98cc-d3370d351d68" providerId="ADAL" clId="{1236BC37-C276-4F1D-85BC-5D3F4AE86985}" dt="2023-05-14T13:39:03.567" v="5586" actId="1076"/>
          <ac:picMkLst>
            <pc:docMk/>
            <pc:sldMk cId="1738379425" sldId="297"/>
            <ac:picMk id="24" creationId="{DF42BB22-DFE1-21AE-9D52-15CC16ED5B1D}"/>
          </ac:picMkLst>
        </pc:picChg>
        <pc:picChg chg="add del mod">
          <ac:chgData name="(학생) 이영빈 (산업공학과)" userId="9d8e437f-37c2-4bcf-98cc-d3370d351d68" providerId="ADAL" clId="{1236BC37-C276-4F1D-85BC-5D3F4AE86985}" dt="2023-05-14T12:19:14.566" v="662" actId="478"/>
          <ac:picMkLst>
            <pc:docMk/>
            <pc:sldMk cId="1738379425" sldId="297"/>
            <ac:picMk id="26" creationId="{1C89AFBE-8C8D-9267-D554-DDF1D62D9742}"/>
          </ac:picMkLst>
        </pc:picChg>
        <pc:picChg chg="add mod">
          <ac:chgData name="(학생) 이영빈 (산업공학과)" userId="9d8e437f-37c2-4bcf-98cc-d3370d351d68" providerId="ADAL" clId="{1236BC37-C276-4F1D-85BC-5D3F4AE86985}" dt="2023-05-14T13:39:02.828" v="5585" actId="1076"/>
          <ac:picMkLst>
            <pc:docMk/>
            <pc:sldMk cId="1738379425" sldId="297"/>
            <ac:picMk id="28" creationId="{1909E86F-CD55-E260-27E3-66AFD8984A37}"/>
          </ac:picMkLst>
        </pc:picChg>
      </pc:sldChg>
      <pc:sldChg chg="addSp delSp modSp add del mod">
        <pc:chgData name="(학생) 이영빈 (산업공학과)" userId="9d8e437f-37c2-4bcf-98cc-d3370d351d68" providerId="ADAL" clId="{1236BC37-C276-4F1D-85BC-5D3F4AE86985}" dt="2023-05-19T14:45:28.610" v="5587" actId="47"/>
        <pc:sldMkLst>
          <pc:docMk/>
          <pc:sldMk cId="3129236637" sldId="298"/>
        </pc:sldMkLst>
        <pc:spChg chg="add mod">
          <ac:chgData name="(학생) 이영빈 (산업공학과)" userId="9d8e437f-37c2-4bcf-98cc-d3370d351d68" providerId="ADAL" clId="{1236BC37-C276-4F1D-85BC-5D3F4AE86985}" dt="2023-05-14T12:34:10.609" v="2020" actId="1076"/>
          <ac:spMkLst>
            <pc:docMk/>
            <pc:sldMk cId="3129236637" sldId="298"/>
            <ac:spMk id="4" creationId="{D2FDD6C9-6BE9-24B8-034A-C6A459CD9069}"/>
          </ac:spMkLst>
        </pc:spChg>
        <pc:spChg chg="add mod">
          <ac:chgData name="(학생) 이영빈 (산업공학과)" userId="9d8e437f-37c2-4bcf-98cc-d3370d351d68" providerId="ADAL" clId="{1236BC37-C276-4F1D-85BC-5D3F4AE86985}" dt="2023-05-14T12:25:26.534" v="974" actId="1076"/>
          <ac:spMkLst>
            <pc:docMk/>
            <pc:sldMk cId="3129236637" sldId="298"/>
            <ac:spMk id="8" creationId="{FE11C468-1F70-B603-79BB-88BE382F9ECB}"/>
          </ac:spMkLst>
        </pc:spChg>
        <pc:spChg chg="mod">
          <ac:chgData name="(학생) 이영빈 (산업공학과)" userId="9d8e437f-37c2-4bcf-98cc-d3370d351d68" providerId="ADAL" clId="{1236BC37-C276-4F1D-85BC-5D3F4AE86985}" dt="2023-05-14T12:21:05.383" v="779" actId="20577"/>
          <ac:spMkLst>
            <pc:docMk/>
            <pc:sldMk cId="3129236637" sldId="298"/>
            <ac:spMk id="13" creationId="{E22B33F7-5779-461A-9394-F563A4C87AF4}"/>
          </ac:spMkLst>
        </pc:spChg>
        <pc:grpChg chg="del">
          <ac:chgData name="(학생) 이영빈 (산업공학과)" userId="9d8e437f-37c2-4bcf-98cc-d3370d351d68" providerId="ADAL" clId="{1236BC37-C276-4F1D-85BC-5D3F4AE86985}" dt="2023-05-14T12:21:09.360" v="781" actId="478"/>
          <ac:grpSpMkLst>
            <pc:docMk/>
            <pc:sldMk cId="3129236637" sldId="298"/>
            <ac:grpSpMk id="11" creationId="{627989FB-70D7-4651-8A08-4EA39371F470}"/>
          </ac:grpSpMkLst>
        </pc:grpChg>
        <pc:picChg chg="add mod">
          <ac:chgData name="(학생) 이영빈 (산업공학과)" userId="9d8e437f-37c2-4bcf-98cc-d3370d351d68" providerId="ADAL" clId="{1236BC37-C276-4F1D-85BC-5D3F4AE86985}" dt="2023-05-14T12:25:26.534" v="974" actId="1076"/>
          <ac:picMkLst>
            <pc:docMk/>
            <pc:sldMk cId="3129236637" sldId="298"/>
            <ac:picMk id="5" creationId="{4579522F-4208-8AA0-A780-D92E86D6CE3C}"/>
          </ac:picMkLst>
        </pc:picChg>
        <pc:picChg chg="add mod">
          <ac:chgData name="(학생) 이영빈 (산업공학과)" userId="9d8e437f-37c2-4bcf-98cc-d3370d351d68" providerId="ADAL" clId="{1236BC37-C276-4F1D-85BC-5D3F4AE86985}" dt="2023-05-14T12:25:26.534" v="974" actId="1076"/>
          <ac:picMkLst>
            <pc:docMk/>
            <pc:sldMk cId="3129236637" sldId="298"/>
            <ac:picMk id="6" creationId="{BFC93041-5A45-0395-BEE2-6068F884ABB8}"/>
          </ac:picMkLst>
        </pc:picChg>
        <pc:picChg chg="del">
          <ac:chgData name="(학생) 이영빈 (산업공학과)" userId="9d8e437f-37c2-4bcf-98cc-d3370d351d68" providerId="ADAL" clId="{1236BC37-C276-4F1D-85BC-5D3F4AE86985}" dt="2023-05-14T12:21:01.106" v="761" actId="478"/>
          <ac:picMkLst>
            <pc:docMk/>
            <pc:sldMk cId="3129236637" sldId="298"/>
            <ac:picMk id="24" creationId="{DF42BB22-DFE1-21AE-9D52-15CC16ED5B1D}"/>
          </ac:picMkLst>
        </pc:picChg>
        <pc:picChg chg="del">
          <ac:chgData name="(학생) 이영빈 (산업공학과)" userId="9d8e437f-37c2-4bcf-98cc-d3370d351d68" providerId="ADAL" clId="{1236BC37-C276-4F1D-85BC-5D3F4AE86985}" dt="2023-05-14T12:21:00.666" v="760" actId="478"/>
          <ac:picMkLst>
            <pc:docMk/>
            <pc:sldMk cId="3129236637" sldId="298"/>
            <ac:picMk id="28" creationId="{1909E86F-CD55-E260-27E3-66AFD8984A37}"/>
          </ac:picMkLst>
        </pc:picChg>
        <pc:cxnChg chg="del">
          <ac:chgData name="(학생) 이영빈 (산업공학과)" userId="9d8e437f-37c2-4bcf-98cc-d3370d351d68" providerId="ADAL" clId="{1236BC37-C276-4F1D-85BC-5D3F4AE86985}" dt="2023-05-14T12:21:08.550" v="780" actId="478"/>
          <ac:cxnSpMkLst>
            <pc:docMk/>
            <pc:sldMk cId="3129236637" sldId="298"/>
            <ac:cxnSpMk id="19" creationId="{B8BB3BE8-CD68-4952-8538-D125C553D898}"/>
          </ac:cxnSpMkLst>
        </pc:cxnChg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3203062848" sldId="298"/>
        </pc:sldMkLst>
      </pc:sldChg>
      <pc:sldChg chg="addSp delSp modSp add mod ord">
        <pc:chgData name="(학생) 이영빈 (산업공학과)" userId="9d8e437f-37c2-4bcf-98cc-d3370d351d68" providerId="ADAL" clId="{1236BC37-C276-4F1D-85BC-5D3F4AE86985}" dt="2023-05-14T13:38:59.894" v="5583" actId="1076"/>
        <pc:sldMkLst>
          <pc:docMk/>
          <pc:sldMk cId="4084078029" sldId="299"/>
        </pc:sldMkLst>
        <pc:spChg chg="add mod">
          <ac:chgData name="(학생) 이영빈 (산업공학과)" userId="9d8e437f-37c2-4bcf-98cc-d3370d351d68" providerId="ADAL" clId="{1236BC37-C276-4F1D-85BC-5D3F4AE86985}" dt="2023-05-14T13:38:53.857" v="5580" actId="1076"/>
          <ac:spMkLst>
            <pc:docMk/>
            <pc:sldMk cId="4084078029" sldId="299"/>
            <ac:spMk id="8" creationId="{1ECA590D-DD43-6475-D2A1-66E548666903}"/>
          </ac:spMkLst>
        </pc:spChg>
        <pc:picChg chg="add mod">
          <ac:chgData name="(학생) 이영빈 (산업공학과)" userId="9d8e437f-37c2-4bcf-98cc-d3370d351d68" providerId="ADAL" clId="{1236BC37-C276-4F1D-85BC-5D3F4AE86985}" dt="2023-05-14T13:38:51.359" v="5579" actId="1076"/>
          <ac:picMkLst>
            <pc:docMk/>
            <pc:sldMk cId="4084078029" sldId="299"/>
            <ac:picMk id="5" creationId="{1B67B26C-39EC-5A83-188E-0BAE63837FA4}"/>
          </ac:picMkLst>
        </pc:picChg>
        <pc:picChg chg="add mod">
          <ac:chgData name="(학생) 이영빈 (산업공학과)" userId="9d8e437f-37c2-4bcf-98cc-d3370d351d68" providerId="ADAL" clId="{1236BC37-C276-4F1D-85BC-5D3F4AE86985}" dt="2023-05-14T13:38:59.894" v="5583" actId="1076"/>
          <ac:picMkLst>
            <pc:docMk/>
            <pc:sldMk cId="4084078029" sldId="299"/>
            <ac:picMk id="7" creationId="{489AC58C-018D-4B36-5074-6A73FB1599FB}"/>
          </ac:picMkLst>
        </pc:picChg>
        <pc:picChg chg="del">
          <ac:chgData name="(학생) 이영빈 (산업공학과)" userId="9d8e437f-37c2-4bcf-98cc-d3370d351d68" providerId="ADAL" clId="{1236BC37-C276-4F1D-85BC-5D3F4AE86985}" dt="2023-05-14T13:36:13.203" v="5562" actId="478"/>
          <ac:picMkLst>
            <pc:docMk/>
            <pc:sldMk cId="4084078029" sldId="299"/>
            <ac:picMk id="24" creationId="{DF42BB22-DFE1-21AE-9D52-15CC16ED5B1D}"/>
          </ac:picMkLst>
        </pc:picChg>
        <pc:picChg chg="del">
          <ac:chgData name="(학생) 이영빈 (산업공학과)" userId="9d8e437f-37c2-4bcf-98cc-d3370d351d68" providerId="ADAL" clId="{1236BC37-C276-4F1D-85BC-5D3F4AE86985}" dt="2023-05-14T13:36:18.873" v="5567" actId="478"/>
          <ac:picMkLst>
            <pc:docMk/>
            <pc:sldMk cId="4084078029" sldId="299"/>
            <ac:picMk id="28" creationId="{1909E86F-CD55-E260-27E3-66AFD8984A37}"/>
          </ac:picMkLst>
        </pc:picChg>
      </pc:sldChg>
      <pc:sldChg chg="del">
        <pc:chgData name="(학생) 이영빈 (산업공학과)" userId="9d8e437f-37c2-4bcf-98cc-d3370d351d68" providerId="ADAL" clId="{1236BC37-C276-4F1D-85BC-5D3F4AE86985}" dt="2023-05-14T12:06:31.981" v="76" actId="47"/>
        <pc:sldMkLst>
          <pc:docMk/>
          <pc:sldMk cId="2565025210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473B4-D9E1-4D3D-8B6D-5C52F46D18D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3B4C3-CD6F-4070-8C85-2B1D577CB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90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414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6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541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47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19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5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65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b="1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6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3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3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76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477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730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3B4C3-CD6F-4070-8C85-2B1D577CB8D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0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17CD-D990-45A4-86D4-D409B96F472D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2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E0B5-87DB-4998-839A-0106F264390E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11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0E22-CAB5-4A78-AF5A-E6D3C471648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9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298E-8855-45A3-8B19-8DACE5AD21D7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EC94-6198-44E3-9ABF-61BA90BA8630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56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1D26-A282-4296-982E-4B70C5F28CA6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5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7BA9-0995-4ED3-A425-272BB36D228D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6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5CED-7759-4FDB-9E46-DFA7EB2F538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2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6CC2-7BB1-4C86-8730-EB50F45BBA3E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5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DB9D7-2E39-4237-B1B2-E6B2770CB658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24A3-EB07-42B0-BC77-B22291D33F32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37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FC362-FD38-4593-945B-FFA3DD992164}" type="datetime1">
              <a:rPr lang="ko-KR" altLang="en-US" smtClean="0"/>
              <a:t>2023-05-19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147AFAF-4350-46CA-B422-24C8DEE89F82}"/>
              </a:ext>
            </a:extLst>
          </p:cNvPr>
          <p:cNvSpPr/>
          <p:nvPr userDrawn="1"/>
        </p:nvSpPr>
        <p:spPr>
          <a:xfrm flipH="1">
            <a:off x="11633199" y="6391276"/>
            <a:ext cx="558799" cy="466725"/>
          </a:xfrm>
          <a:prstGeom prst="rtTriangl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34E07D-C46C-4FDE-937A-EBB93FD16F5A}"/>
              </a:ext>
            </a:extLst>
          </p:cNvPr>
          <p:cNvSpPr/>
          <p:nvPr userDrawn="1"/>
        </p:nvSpPr>
        <p:spPr>
          <a:xfrm>
            <a:off x="0" y="-32227"/>
            <a:ext cx="12192000" cy="244954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 Bk" pitchFamily="2" charset="0"/>
              </a:defRPr>
            </a:lvl1pPr>
          </a:lstStyle>
          <a:p>
            <a:fld id="{DDDBA984-CA68-47B1-A943-0379C51326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67F635-40CE-439B-BE3A-2CA1F53F6342}"/>
              </a:ext>
            </a:extLst>
          </p:cNvPr>
          <p:cNvGrpSpPr/>
          <p:nvPr userDrawn="1"/>
        </p:nvGrpSpPr>
        <p:grpSpPr>
          <a:xfrm>
            <a:off x="5438399" y="24203"/>
            <a:ext cx="1315203" cy="169862"/>
            <a:chOff x="5312378" y="24203"/>
            <a:chExt cx="1315203" cy="1698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3DF6F10-D473-4AA4-8148-58FC7F98DD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378" y="24203"/>
              <a:ext cx="611503" cy="16986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399EF31-C934-401A-86D3-1FB8ADCF6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44" y="42865"/>
              <a:ext cx="624137" cy="114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36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mailto:yoontae@unist.ac.kr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slearn.readthedocs.io/en/stable/auto_examples/clustering/plot_kmeans.html#sphx-glr-auto-examples-clustering-plot-kmeans-py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ranaroussi/yfin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slearn.readthedocs.io/en/stable/auto_examples/clustering/plot_kmeans.html#sphx-glr-auto-examples-clustering-plot-kmeans-py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slearn.readthedocs.io/en/stable/auto_examples/clustering/plot_kmeans.html#sphx-glr-auto-examples-clustering-plot-kmeans-py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cikit-learn.org/stable/modules/generated/sklearn.metrics.pairwise_distances.html" TargetMode="External"/><Relationship Id="rId5" Type="http://schemas.openxmlformats.org/officeDocument/2006/relationships/hyperlink" Target="https://tslearn.readthedocs.io/en/stable/auto_examples/clustering/plot_kmeans.html#sphx-glr-auto-examples-clustering-plot-kmeans-py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-2796" y="2171638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2796" y="2193281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7">
            <a:extLst>
              <a:ext uri="{FF2B5EF4-FFF2-40B4-BE49-F238E27FC236}">
                <a16:creationId xmlns:a16="http://schemas.microsoft.com/office/drawing/2014/main" id="{A353AAE7-C71D-4F0D-B379-1C9129B8DC82}"/>
              </a:ext>
            </a:extLst>
          </p:cNvPr>
          <p:cNvSpPr txBox="1">
            <a:spLocks/>
          </p:cNvSpPr>
          <p:nvPr/>
        </p:nvSpPr>
        <p:spPr>
          <a:xfrm>
            <a:off x="306266" y="361104"/>
            <a:ext cx="7858020" cy="553998"/>
          </a:xfrm>
          <a:prstGeom prst="rect">
            <a:avLst/>
          </a:prstGeom>
          <a:solidFill>
            <a:srgbClr val="004191"/>
          </a:solidFill>
        </p:spPr>
        <p:txBody>
          <a:bodyPr wrap="square">
            <a:spAutoFit/>
          </a:bodyPr>
          <a:lstStyle>
            <a:lvl1pPr algn="l" defTabSz="68543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kern="1200" baseline="0">
                <a:solidFill>
                  <a:schemeClr val="bg1"/>
                </a:solidFill>
                <a:latin typeface="EYInterstate Light" panose="02000506000000020004" pitchFamily="2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dirty="0">
                <a:solidFill>
                  <a:srgbClr val="FFFFFF"/>
                </a:solidFill>
                <a:latin typeface="Times New Roman" panose="02020603050405020304" pitchFamily="18" charset="0"/>
                <a:ea typeface="Roboto Bk" pitchFamily="2" charset="0"/>
                <a:cs typeface="Times New Roman" panose="02020603050405020304" pitchFamily="18" charset="0"/>
              </a:rPr>
              <a:t>IE412 AI for Finance: Mini Project 3</a:t>
            </a:r>
            <a:endParaRPr lang="ko-KR" altLang="en-US" dirty="0">
              <a:solidFill>
                <a:srgbClr val="FFFFFF"/>
              </a:solidFill>
              <a:latin typeface="Times New Roman" panose="02020603050405020304" pitchFamily="18" charset="0"/>
              <a:ea typeface="Sandoll 고딕Neo1 07 Bold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762A6F74-9DA4-4F31-8164-18015ECDE6F3}"/>
              </a:ext>
            </a:extLst>
          </p:cNvPr>
          <p:cNvSpPr txBox="1">
            <a:spLocks/>
          </p:cNvSpPr>
          <p:nvPr/>
        </p:nvSpPr>
        <p:spPr>
          <a:xfrm>
            <a:off x="247545" y="752515"/>
            <a:ext cx="11606099" cy="13849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0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srgbClr val="004191"/>
                </a:solidFill>
                <a:latin typeface="Times New Roman" panose="02020603050405020304" pitchFamily="18" charset="0"/>
                <a:ea typeface="Sandoll 고딕Neo1 07 Bold" pitchFamily="34" charset="-127"/>
                <a:cs typeface="Times New Roman" panose="02020603050405020304" pitchFamily="18" charset="0"/>
              </a:rPr>
              <a:t>Factor analysis with 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6C145-13E4-47F6-83ED-CD673E18DDBF}"/>
              </a:ext>
            </a:extLst>
          </p:cNvPr>
          <p:cNvSpPr txBox="1"/>
          <p:nvPr/>
        </p:nvSpPr>
        <p:spPr>
          <a:xfrm>
            <a:off x="154948" y="2370298"/>
            <a:ext cx="3437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Roboto Bk" pitchFamily="2" charset="0"/>
                <a:cs typeface="Times New Roman" panose="02020603050405020304" pitchFamily="18" charset="0"/>
              </a:rPr>
              <a:t>TA: Youngbin</a:t>
            </a:r>
            <a:r>
              <a:rPr lang="ko-KR" altLang="en-US" dirty="0">
                <a:latin typeface="Times New Roman" panose="02020603050405020304" pitchFamily="18" charset="0"/>
                <a:ea typeface="Roboto Bk" pitchFamily="2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Roboto Bk" pitchFamily="2" charset="0"/>
                <a:cs typeface="Times New Roman" panose="02020603050405020304" pitchFamily="18" charset="0"/>
              </a:rPr>
              <a:t>Lee</a:t>
            </a:r>
          </a:p>
          <a:p>
            <a:r>
              <a:rPr lang="en-US" altLang="ko-KR" dirty="0">
                <a:latin typeface="Times New Roman" panose="02020603050405020304" pitchFamily="18" charset="0"/>
                <a:ea typeface="Roboto Bk" pitchFamily="2" charset="0"/>
                <a:cs typeface="Times New Roman" panose="02020603050405020304" pitchFamily="18" charset="0"/>
                <a:hlinkClick r:id="rId5"/>
              </a:rPr>
              <a:t>young@unist.ac.kr</a:t>
            </a:r>
            <a:endParaRPr lang="en-US" altLang="ko-KR" dirty="0">
              <a:latin typeface="Times New Roman" panose="02020603050405020304" pitchFamily="18" charset="0"/>
              <a:ea typeface="Roboto Bk" pitchFamily="2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ea typeface="Roboto Bk" pitchFamily="2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UNIST Financial Engineering Lab.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66179-461C-466A-9590-39CAF9BD91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081" y="93346"/>
            <a:ext cx="866563" cy="1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2. </a:t>
            </a:r>
            <a:r>
              <a:rPr lang="en-US" dirty="0" err="1"/>
              <a:t>Fama</a:t>
            </a:r>
            <a:r>
              <a:rPr lang="en-US" dirty="0"/>
              <a:t>-French 3 Factors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Comparison with cluster factors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42D9A-15B9-6DFE-3371-8A6B7A88D3CD}"/>
              </a:ext>
            </a:extLst>
          </p:cNvPr>
          <p:cNvSpPr txBox="1"/>
          <p:nvPr/>
        </p:nvSpPr>
        <p:spPr>
          <a:xfrm>
            <a:off x="5876557" y="3363888"/>
            <a:ext cx="573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5F6AD2-5BAD-9537-2781-F52EB25DC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83" y="1960986"/>
            <a:ext cx="5143317" cy="3068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D76681-FA62-6523-C94E-E5BBA931C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00" y="1851804"/>
            <a:ext cx="5143318" cy="3282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74ED3B-FD05-B458-EDFE-09E5B4727CA6}"/>
              </a:ext>
            </a:extLst>
          </p:cNvPr>
          <p:cNvSpPr txBox="1"/>
          <p:nvPr/>
        </p:nvSpPr>
        <p:spPr>
          <a:xfrm>
            <a:off x="3230289" y="5431361"/>
            <a:ext cx="69941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with the three cluster centers obtained earlier: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b="1" dirty="0">
                <a:solidFill>
                  <a:srgbClr val="DE2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0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resembles the </a:t>
            </a:r>
            <a:r>
              <a:rPr lang="en-US" altLang="ko-KR" sz="1200" b="1" dirty="0">
                <a:solidFill>
                  <a:srgbClr val="FFC0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SMB factor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oscillates around zero during the given period.</a:t>
            </a:r>
          </a:p>
          <a:p>
            <a:r>
              <a:rPr lang="en-US" altLang="ko-KR" sz="1200" b="1" dirty="0">
                <a:solidFill>
                  <a:srgbClr val="8787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1</a:t>
            </a:r>
            <a:r>
              <a:rPr lang="en-US" altLang="ko-KR" sz="1200" dirty="0">
                <a:solidFill>
                  <a:srgbClr val="8787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exhibits a movement similar to the </a:t>
            </a:r>
            <a:r>
              <a:rPr lang="en-US" altLang="ko-KR" sz="1200" b="1" dirty="0">
                <a:solidFill>
                  <a:srgbClr val="B264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Mkt-RF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factor.</a:t>
            </a:r>
          </a:p>
          <a:p>
            <a:r>
              <a:rPr lang="en-US" altLang="ko-KR" sz="1200" b="1" dirty="0">
                <a:solidFill>
                  <a:srgbClr val="6194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2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resembles the </a:t>
            </a:r>
            <a:r>
              <a:rPr lang="en-US" altLang="ko-KR" sz="1200" b="1" dirty="0">
                <a:solidFill>
                  <a:srgbClr val="95B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HML factor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shows a consistent upward trend during the given period.</a:t>
            </a:r>
          </a:p>
        </p:txBody>
      </p:sp>
    </p:spTree>
    <p:extLst>
      <p:ext uri="{BB962C8B-B14F-4D97-AF65-F5344CB8AC3E}">
        <p14:creationId xmlns:p14="http://schemas.microsoft.com/office/powerpoint/2010/main" val="304164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3. Regression analysis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1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Overview: Linear</a:t>
              </a:r>
              <a:r>
                <a:rPr lang="ko-KR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98BEED-BC18-013F-C96D-256BE434E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83" y="2513930"/>
            <a:ext cx="5686834" cy="48447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678468-81C8-B155-1C71-61E0BD5D3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43" y="3371682"/>
            <a:ext cx="3335572" cy="220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87FC1-46C0-40BB-4623-90CE53C73B62}"/>
              </a:ext>
            </a:extLst>
          </p:cNvPr>
          <p:cNvSpPr txBox="1"/>
          <p:nvPr/>
        </p:nvSpPr>
        <p:spPr>
          <a:xfrm>
            <a:off x="3764604" y="5630170"/>
            <a:ext cx="6186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of simple linear regression, which has one independent variable</a:t>
            </a:r>
            <a:r>
              <a:rPr lang="en-US" altLang="ko-KR" sz="1200" b="0" i="0" baseline="300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ko-KR" sz="12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b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570C-383D-8137-6149-8AB990D17CCC}"/>
              </a:ext>
            </a:extLst>
          </p:cNvPr>
          <p:cNvSpPr txBox="1"/>
          <p:nvPr/>
        </p:nvSpPr>
        <p:spPr>
          <a:xfrm>
            <a:off x="28237" y="6585843"/>
            <a:ext cx="78159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[1] https://en.wikipedia.org/wiki/Linear_regression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7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3. Regression analysis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2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Load data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0F319-46D6-6A0E-527D-A717DD07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71" y="2443720"/>
            <a:ext cx="1639646" cy="3085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7924BE-4DCF-D965-99AD-52CC82FE1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768" y="2443720"/>
            <a:ext cx="1583106" cy="3085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987ACA-5EBA-4452-6751-0FDA2BA843CE}"/>
              </a:ext>
            </a:extLst>
          </p:cNvPr>
          <p:cNvSpPr txBox="1"/>
          <p:nvPr/>
        </p:nvSpPr>
        <p:spPr>
          <a:xfrm>
            <a:off x="602800" y="1938201"/>
            <a:ext cx="2130196" cy="36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AAPL daily price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D9931-402F-D281-49A7-233D287A03B1}"/>
              </a:ext>
            </a:extLst>
          </p:cNvPr>
          <p:cNvSpPr txBox="1"/>
          <p:nvPr/>
        </p:nvSpPr>
        <p:spPr>
          <a:xfrm>
            <a:off x="3498668" y="1969961"/>
            <a:ext cx="2130196" cy="36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AAPL log return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4E8EF1-EABE-9ABE-E466-1BD48A886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99" y="4593342"/>
            <a:ext cx="2743200" cy="1635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D3BE29-18A0-15BB-B4BF-EEABB084BF6F}"/>
              </a:ext>
            </a:extLst>
          </p:cNvPr>
          <p:cNvSpPr txBox="1"/>
          <p:nvPr/>
        </p:nvSpPr>
        <p:spPr>
          <a:xfrm>
            <a:off x="8690204" y="4167621"/>
            <a:ext cx="2130196" cy="36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F-F 3 factors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B00018-30A1-3584-69C7-A55FC5DE7E3D}"/>
              </a:ext>
            </a:extLst>
          </p:cNvPr>
          <p:cNvSpPr txBox="1"/>
          <p:nvPr/>
        </p:nvSpPr>
        <p:spPr>
          <a:xfrm>
            <a:off x="8534562" y="1691898"/>
            <a:ext cx="2130196" cy="36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endParaRPr lang="ko-KR" altLang="en-US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9F48DDE-93B7-AE81-12FA-5BA1CFE52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799" y="2128259"/>
            <a:ext cx="2697959" cy="1583234"/>
          </a:xfrm>
          <a:prstGeom prst="rect">
            <a:avLst/>
          </a:prstGeom>
        </p:spPr>
      </p:pic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8ADA821A-9DEF-DE80-B9BB-4E2503FD3961}"/>
              </a:ext>
            </a:extLst>
          </p:cNvPr>
          <p:cNvSpPr/>
          <p:nvPr/>
        </p:nvSpPr>
        <p:spPr>
          <a:xfrm rot="16200000">
            <a:off x="2807467" y="3022943"/>
            <a:ext cx="400106" cy="13122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7DA385-B552-C886-C232-D5447512AE3C}"/>
              </a:ext>
            </a:extLst>
          </p:cNvPr>
          <p:cNvSpPr txBox="1"/>
          <p:nvPr/>
        </p:nvSpPr>
        <p:spPr>
          <a:xfrm>
            <a:off x="845869" y="5747827"/>
            <a:ext cx="4404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fit the daily price movements of individual stocks to the factors, we retrieve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stock data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convert it into log returns.</a:t>
            </a:r>
          </a:p>
        </p:txBody>
      </p:sp>
    </p:spTree>
    <p:extLst>
      <p:ext uri="{BB962C8B-B14F-4D97-AF65-F5344CB8AC3E}">
        <p14:creationId xmlns:p14="http://schemas.microsoft.com/office/powerpoint/2010/main" val="351003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3. Regression analysis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 linear regression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7B26C-39EC-5A83-188E-0BAE6383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485" y="2181276"/>
            <a:ext cx="4265748" cy="42657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9AC58C-018D-4B36-5074-6A73FB15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00" y="2624372"/>
            <a:ext cx="6093442" cy="3379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1B6F2-6206-3D00-472A-D889DE4B5FA0}"/>
              </a:ext>
            </a:extLst>
          </p:cNvPr>
          <p:cNvSpPr txBox="1"/>
          <p:nvPr/>
        </p:nvSpPr>
        <p:spPr>
          <a:xfrm>
            <a:off x="2186319" y="2065273"/>
            <a:ext cx="3064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the cluster factors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DA599-9487-9DA2-891E-887F9FA38CFF}"/>
              </a:ext>
            </a:extLst>
          </p:cNvPr>
          <p:cNvSpPr txBox="1"/>
          <p:nvPr/>
        </p:nvSpPr>
        <p:spPr>
          <a:xfrm>
            <a:off x="1451258" y="6077247"/>
            <a:ext cx="4748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Apple stock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the largest market capitalization, has a strong correlation with the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1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similar to the market factor.</a:t>
            </a:r>
          </a:p>
        </p:txBody>
      </p:sp>
    </p:spTree>
    <p:extLst>
      <p:ext uri="{BB962C8B-B14F-4D97-AF65-F5344CB8AC3E}">
        <p14:creationId xmlns:p14="http://schemas.microsoft.com/office/powerpoint/2010/main" val="408407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3. Regression analysis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4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 linear regression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F42BB22-DFE1-21AE-9D52-15CC16ED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60" y="2154571"/>
            <a:ext cx="4153021" cy="41615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909E86F-CD55-E260-27E3-66AFD8984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5"/>
          <a:stretch/>
        </p:blipFill>
        <p:spPr>
          <a:xfrm>
            <a:off x="566801" y="2576207"/>
            <a:ext cx="6223106" cy="3493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EC7C6E-BF14-D37B-B372-73155C3864F5}"/>
              </a:ext>
            </a:extLst>
          </p:cNvPr>
          <p:cNvSpPr txBox="1"/>
          <p:nvPr/>
        </p:nvSpPr>
        <p:spPr>
          <a:xfrm>
            <a:off x="2186319" y="2065273"/>
            <a:ext cx="3064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the F-F 3 factors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10413-E51A-ECB5-A0AF-34B32B70683C}"/>
              </a:ext>
            </a:extLst>
          </p:cNvPr>
          <p:cNvSpPr txBox="1"/>
          <p:nvPr/>
        </p:nvSpPr>
        <p:spPr>
          <a:xfrm>
            <a:off x="1542629" y="6123858"/>
            <a:ext cx="4836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Apple stock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the largest market capitalization, has a significant negative correlation with the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factor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379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C5299A-1CF0-4A68-82E9-F025D09D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8927E66-285B-450B-AA86-66E215FBF016}"/>
              </a:ext>
            </a:extLst>
          </p:cNvPr>
          <p:cNvSpPr txBox="1">
            <a:spLocks/>
          </p:cNvSpPr>
          <p:nvPr/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 Bk" pitchFamily="2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BA984-CA68-47B1-A943-0379C51326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7AE51-5C42-48DA-B1F9-9C09DAAE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">
            <a:extLst>
              <a:ext uri="{FF2B5EF4-FFF2-40B4-BE49-F238E27FC236}">
                <a16:creationId xmlns:a16="http://schemas.microsoft.com/office/drawing/2014/main" id="{59AD3C84-8641-453D-AEF0-228B90C5CECC}"/>
              </a:ext>
            </a:extLst>
          </p:cNvPr>
          <p:cNvSpPr txBox="1">
            <a:spLocks noChangeAspect="1"/>
          </p:cNvSpPr>
          <p:nvPr/>
        </p:nvSpPr>
        <p:spPr>
          <a:xfrm>
            <a:off x="6945849" y="2506609"/>
            <a:ext cx="1228332" cy="122849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0" dirty="0">
                <a:solidFill>
                  <a:schemeClr val="bg1"/>
                </a:solidFill>
                <a:latin typeface="Webdings" panose="05030102010509060703" pitchFamily="18" charset="2"/>
                <a:ea typeface="Entypo" pitchFamily="2" charset="0"/>
              </a:rPr>
              <a:t>_</a:t>
            </a:r>
            <a:endParaRPr lang="ru-RU" sz="15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7B33D-2C29-4E76-9397-67856974F6C8}"/>
              </a:ext>
            </a:extLst>
          </p:cNvPr>
          <p:cNvSpPr txBox="1"/>
          <p:nvPr/>
        </p:nvSpPr>
        <p:spPr>
          <a:xfrm>
            <a:off x="4887090" y="2340660"/>
            <a:ext cx="17011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ea typeface="Roboto Cn" pitchFamily="2" charset="0"/>
                <a:cs typeface="Times New Roman" panose="02020603050405020304" pitchFamily="18" charset="0"/>
              </a:rPr>
              <a:t>Questions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ea typeface="Roboto Cn" pitchFamily="2" charset="0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ea typeface="Roboto Cn" pitchFamily="2" charset="0"/>
                <a:cs typeface="Times New Roman" panose="02020603050405020304" pitchFamily="18" charset="0"/>
              </a:rPr>
              <a:t>Answers</a:t>
            </a:r>
            <a:endParaRPr lang="ko-KR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9343E-C961-4F2E-A414-E3590347C0A0}"/>
              </a:ext>
            </a:extLst>
          </p:cNvPr>
          <p:cNvSpPr txBox="1"/>
          <p:nvPr/>
        </p:nvSpPr>
        <p:spPr>
          <a:xfrm>
            <a:off x="4524103" y="4203700"/>
            <a:ext cx="314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419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E-mail: young@unist.ac.kr</a:t>
            </a:r>
            <a:endParaRPr lang="ko-KR" altLang="en-US" b="1" dirty="0">
              <a:solidFill>
                <a:srgbClr val="0041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36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0" y="-24200"/>
            <a:ext cx="12192000" cy="6882199"/>
          </a:xfrm>
          <a:prstGeom prst="rect">
            <a:avLst/>
          </a:prstGeom>
          <a:gradFill flip="none" rotWithShape="1">
            <a:gsLst>
              <a:gs pos="0">
                <a:srgbClr val="02B5CC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5B0A91E-7D72-4109-B861-954DF01C82C8}"/>
              </a:ext>
            </a:extLst>
          </p:cNvPr>
          <p:cNvSpPr/>
          <p:nvPr/>
        </p:nvSpPr>
        <p:spPr>
          <a:xfrm>
            <a:off x="4932477" y="2302267"/>
            <a:ext cx="2327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Bk" pitchFamily="2" charset="0"/>
                <a:cs typeface="Times New Roman" panose="02020603050405020304" pitchFamily="18" charset="0"/>
              </a:rPr>
              <a:t>Thank You.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E983EE3-4D6B-44D7-BE1A-4F11AC808DA2}"/>
              </a:ext>
            </a:extLst>
          </p:cNvPr>
          <p:cNvCxnSpPr>
            <a:cxnSpLocks/>
          </p:cNvCxnSpPr>
          <p:nvPr/>
        </p:nvCxnSpPr>
        <p:spPr>
          <a:xfrm>
            <a:off x="3583619" y="2986006"/>
            <a:ext cx="4828226" cy="0"/>
          </a:xfrm>
          <a:prstGeom prst="line">
            <a:avLst/>
          </a:prstGeom>
          <a:noFill/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28AF08F3-E7A9-4994-8BF0-6CDE16F17A7E}"/>
              </a:ext>
            </a:extLst>
          </p:cNvPr>
          <p:cNvSpPr/>
          <p:nvPr/>
        </p:nvSpPr>
        <p:spPr>
          <a:xfrm>
            <a:off x="3581554" y="2948598"/>
            <a:ext cx="69850" cy="69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sx="102000" sy="102000" algn="ctr" rotWithShape="0">
              <a:schemeClr val="bg1">
                <a:lumMod val="65000"/>
                <a:alpha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05102EA-F7A3-4C9F-BD91-ABCDF7373029}"/>
              </a:ext>
            </a:extLst>
          </p:cNvPr>
          <p:cNvSpPr/>
          <p:nvPr/>
        </p:nvSpPr>
        <p:spPr>
          <a:xfrm>
            <a:off x="8341995" y="2948598"/>
            <a:ext cx="69850" cy="69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sx="102000" sy="102000" algn="ctr" rotWithShape="0">
              <a:schemeClr val="bg1">
                <a:lumMod val="65000"/>
                <a:alpha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다리꼴 100">
            <a:extLst>
              <a:ext uri="{FF2B5EF4-FFF2-40B4-BE49-F238E27FC236}">
                <a16:creationId xmlns:a16="http://schemas.microsoft.com/office/drawing/2014/main" id="{164170F9-B502-4178-A5D5-4E7EF426CE12}"/>
              </a:ext>
            </a:extLst>
          </p:cNvPr>
          <p:cNvSpPr/>
          <p:nvPr/>
        </p:nvSpPr>
        <p:spPr>
          <a:xfrm rot="10800000">
            <a:off x="3651405" y="3002512"/>
            <a:ext cx="4690591" cy="685575"/>
          </a:xfrm>
          <a:prstGeom prst="trapezoid">
            <a:avLst>
              <a:gd name="adj" fmla="val 60720"/>
            </a:avLst>
          </a:prstGeom>
          <a:gradFill flip="none" rotWithShape="1">
            <a:gsLst>
              <a:gs pos="1000">
                <a:schemeClr val="bg1"/>
              </a:gs>
              <a:gs pos="61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8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Contents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CBE7D-37E3-8EED-247B-CFAE02FDEAE6}"/>
              </a:ext>
            </a:extLst>
          </p:cNvPr>
          <p:cNvSpPr txBox="1"/>
          <p:nvPr/>
        </p:nvSpPr>
        <p:spPr>
          <a:xfrm>
            <a:off x="3972148" y="2736502"/>
            <a:ext cx="42477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clustering</a:t>
            </a:r>
          </a:p>
          <a:p>
            <a:pPr marL="457200" indent="-457200">
              <a:buAutoNum type="arabicPeriod"/>
            </a:pPr>
            <a:r>
              <a:rPr lang="en-US" altLang="ko-K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Fama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-French 3 Factors</a:t>
            </a:r>
          </a:p>
          <a:p>
            <a:pPr marL="457200" indent="-457200">
              <a:buAutoNum type="arabicPeriod"/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114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1. Stock clustering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Roboto Cn" pitchFamily="2" charset="0"/>
                  </a:rPr>
                  <a:t>1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Overview: Time-series clustering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2491B2E-645F-4CE7-7858-129A01D23C93}"/>
              </a:ext>
            </a:extLst>
          </p:cNvPr>
          <p:cNvGrpSpPr/>
          <p:nvPr/>
        </p:nvGrpSpPr>
        <p:grpSpPr>
          <a:xfrm>
            <a:off x="748394" y="1812409"/>
            <a:ext cx="6947016" cy="3136737"/>
            <a:chOff x="779738" y="2028636"/>
            <a:chExt cx="8099171" cy="365696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87ED5-82A4-D303-1DA2-0B23A7E283C8}"/>
                </a:ext>
              </a:extLst>
            </p:cNvPr>
            <p:cNvGrpSpPr/>
            <p:nvPr/>
          </p:nvGrpSpPr>
          <p:grpSpPr>
            <a:xfrm>
              <a:off x="779738" y="2028636"/>
              <a:ext cx="6810622" cy="3530279"/>
              <a:chOff x="779738" y="2028636"/>
              <a:chExt cx="6810622" cy="353027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35D8DB-BC7E-67B4-B5B6-37026FD9ACAE}"/>
                  </a:ext>
                </a:extLst>
              </p:cNvPr>
              <p:cNvSpPr txBox="1"/>
              <p:nvPr/>
            </p:nvSpPr>
            <p:spPr>
              <a:xfrm>
                <a:off x="3081325" y="2028636"/>
                <a:ext cx="2825801" cy="466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price data</a:t>
                </a:r>
                <a:endParaRPr lang="ko-KR" altLang="en-US" sz="2000" b="1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17614F9-7422-22F4-7A2A-1B1B30F3B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38" y="2959760"/>
                <a:ext cx="6810622" cy="2599155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0B9CC30-AEED-E65C-BFB1-D99B7034A882}"/>
                </a:ext>
              </a:extLst>
            </p:cNvPr>
            <p:cNvSpPr/>
            <p:nvPr/>
          </p:nvSpPr>
          <p:spPr>
            <a:xfrm>
              <a:off x="779738" y="3902143"/>
              <a:ext cx="6810622" cy="234244"/>
            </a:xfrm>
            <a:prstGeom prst="rect">
              <a:avLst/>
            </a:prstGeom>
            <a:noFill/>
            <a:ln w="57150">
              <a:solidFill>
                <a:srgbClr val="5BD1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EF0A91-13E9-3568-D613-3C46B9F3F8F8}"/>
                </a:ext>
              </a:extLst>
            </p:cNvPr>
            <p:cNvSpPr txBox="1"/>
            <p:nvPr/>
          </p:nvSpPr>
          <p:spPr>
            <a:xfrm>
              <a:off x="7580687" y="3863694"/>
              <a:ext cx="1298222" cy="29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rgbClr val="5BD1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lang="ko-KR" altLang="en-US" sz="1200" dirty="0">
                <a:solidFill>
                  <a:srgbClr val="5BD1F9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B2A992-5945-9718-2DEE-CC37F0D7EEB5}"/>
                </a:ext>
              </a:extLst>
            </p:cNvPr>
            <p:cNvSpPr/>
            <p:nvPr/>
          </p:nvSpPr>
          <p:spPr>
            <a:xfrm>
              <a:off x="6292139" y="2873717"/>
              <a:ext cx="656666" cy="2509705"/>
            </a:xfrm>
            <a:prstGeom prst="rect">
              <a:avLst/>
            </a:prstGeom>
            <a:noFill/>
            <a:ln w="57150">
              <a:solidFill>
                <a:srgbClr val="0041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EBA06B-EBF1-9A90-4DFF-DF3F6BB5A17B}"/>
                </a:ext>
              </a:extLst>
            </p:cNvPr>
            <p:cNvSpPr txBox="1"/>
            <p:nvPr/>
          </p:nvSpPr>
          <p:spPr>
            <a:xfrm>
              <a:off x="6190537" y="5386531"/>
              <a:ext cx="1298222" cy="29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rgbClr val="00419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  <a:endParaRPr lang="ko-KR" altLang="en-US" sz="1200" dirty="0">
                <a:solidFill>
                  <a:srgbClr val="004191"/>
                </a:solidFill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E6F0753F-3275-FDD2-C8F7-DFB2C378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681" y="2160775"/>
            <a:ext cx="3615317" cy="27144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088F4DC-71AC-3F1E-51E1-CFA8F8A8FDA4}"/>
              </a:ext>
            </a:extLst>
          </p:cNvPr>
          <p:cNvSpPr txBox="1"/>
          <p:nvPr/>
        </p:nvSpPr>
        <p:spPr>
          <a:xfrm>
            <a:off x="8239616" y="1733908"/>
            <a:ext cx="2878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clustering</a:t>
            </a:r>
            <a:r>
              <a:rPr lang="en-US" altLang="ko-KR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7885A3-1F18-02FE-4F8D-C3662E131B00}"/>
              </a:ext>
            </a:extLst>
          </p:cNvPr>
          <p:cNvSpPr txBox="1"/>
          <p:nvPr/>
        </p:nvSpPr>
        <p:spPr>
          <a:xfrm>
            <a:off x="40533" y="6356071"/>
            <a:ext cx="932720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[1]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https://tslearn.readthedocs.io/en/stable/auto_examples/clustering/plot_kmeans.html#sphx-glr-auto-examples-clustering-plot-kmeans-py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[2] F.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Petitjean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A.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Ketterlin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&amp; P.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Gancarski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 A global averaging method for dynamic time warping, with applications to clustering. Pattern Recognition, Elsevier, 2011, Vol. 44, Num. 3, pp. 678-693 </a:t>
            </a:r>
          </a:p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[3] M.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Cuturi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M. Blondel “Soft-DTW: a Differentiable Loss Function for Time-Series,” ICML 2017.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6FAA8-647F-B720-EF06-585CDD1B9F41}"/>
              </a:ext>
            </a:extLst>
          </p:cNvPr>
          <p:cNvSpPr txBox="1"/>
          <p:nvPr/>
        </p:nvSpPr>
        <p:spPr>
          <a:xfrm>
            <a:off x="386800" y="5374277"/>
            <a:ext cx="6890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constantly changing stock price data is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time series data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has values at every time point.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time series data can be clustered with stocks as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prices at each time points as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1CA6B3-A3FA-13BE-50FF-8FBD4E4649AC}"/>
              </a:ext>
            </a:extLst>
          </p:cNvPr>
          <p:cNvSpPr txBox="1"/>
          <p:nvPr/>
        </p:nvSpPr>
        <p:spPr>
          <a:xfrm>
            <a:off x="7964441" y="5270197"/>
            <a:ext cx="3253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method is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distance measures such as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 and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DTW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possible.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9450E5-C999-6BEC-0811-867373831D14}"/>
              </a:ext>
            </a:extLst>
          </p:cNvPr>
          <p:cNvSpPr txBox="1"/>
          <p:nvPr/>
        </p:nvSpPr>
        <p:spPr>
          <a:xfrm>
            <a:off x="9883301" y="3020281"/>
            <a:ext cx="39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7ED2A4-6E0A-4540-D6AA-E3AB0AEE922E}"/>
              </a:ext>
            </a:extLst>
          </p:cNvPr>
          <p:cNvSpPr txBox="1"/>
          <p:nvPr/>
        </p:nvSpPr>
        <p:spPr>
          <a:xfrm>
            <a:off x="10007675" y="3892325"/>
            <a:ext cx="39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102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1. Stock clustering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2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Load data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31A12F-1168-2D86-FF51-C9A0ACBC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39" y="2078462"/>
            <a:ext cx="3921150" cy="1558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9EED35-DDA9-312E-D8AB-1D0B29E340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487"/>
          <a:stretch/>
        </p:blipFill>
        <p:spPr>
          <a:xfrm>
            <a:off x="8782351" y="2067850"/>
            <a:ext cx="1332898" cy="34021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0AF0BE-6B69-41DB-8D4C-51F0CA0995EB}"/>
              </a:ext>
            </a:extLst>
          </p:cNvPr>
          <p:cNvSpPr txBox="1"/>
          <p:nvPr/>
        </p:nvSpPr>
        <p:spPr>
          <a:xfrm>
            <a:off x="2106335" y="1612354"/>
            <a:ext cx="2362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S&amp;P500 daily price</a:t>
            </a:r>
            <a:endParaRPr lang="ko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957011-F4FE-D75E-B5D3-9BA0A5BDAED7}"/>
              </a:ext>
            </a:extLst>
          </p:cNvPr>
          <p:cNvSpPr txBox="1"/>
          <p:nvPr/>
        </p:nvSpPr>
        <p:spPr>
          <a:xfrm>
            <a:off x="8159220" y="1631809"/>
            <a:ext cx="2579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S&amp;P500 market cap</a:t>
            </a:r>
            <a:endParaRPr lang="ko-KR" altLang="en-US" sz="20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DAF7659-D497-DD51-98EC-6790C9BF0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39" y="3928406"/>
            <a:ext cx="3921150" cy="15507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B14613-7222-CF21-1C67-C5AD322A84FA}"/>
              </a:ext>
            </a:extLst>
          </p:cNvPr>
          <p:cNvSpPr txBox="1"/>
          <p:nvPr/>
        </p:nvSpPr>
        <p:spPr>
          <a:xfrm>
            <a:off x="1733499" y="3497532"/>
            <a:ext cx="3108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S&amp;P500 cumulative return</a:t>
            </a:r>
            <a:endParaRPr lang="ko-KR" altLang="en-US" sz="2000" b="1" dirty="0"/>
          </a:p>
        </p:txBody>
      </p:sp>
      <p:sp>
        <p:nvSpPr>
          <p:cNvPr id="32" name="화살표: 왼쪽으로 구부러짐 31">
            <a:extLst>
              <a:ext uri="{FF2B5EF4-FFF2-40B4-BE49-F238E27FC236}">
                <a16:creationId xmlns:a16="http://schemas.microsoft.com/office/drawing/2014/main" id="{8B62B530-2CD4-1D6E-FF16-FDCBBEE971F5}"/>
              </a:ext>
            </a:extLst>
          </p:cNvPr>
          <p:cNvSpPr/>
          <p:nvPr/>
        </p:nvSpPr>
        <p:spPr>
          <a:xfrm>
            <a:off x="5222634" y="2616200"/>
            <a:ext cx="602357" cy="13122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A2F31-DD32-8BCE-7A01-6EDB9852FE41}"/>
              </a:ext>
            </a:extLst>
          </p:cNvPr>
          <p:cNvSpPr txBox="1"/>
          <p:nvPr/>
        </p:nvSpPr>
        <p:spPr>
          <a:xfrm>
            <a:off x="8912525" y="5403462"/>
            <a:ext cx="1623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Date: May 18, 2023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053EE-EFEF-6508-D479-8D4E51040923}"/>
              </a:ext>
            </a:extLst>
          </p:cNvPr>
          <p:cNvSpPr txBox="1"/>
          <p:nvPr/>
        </p:nvSpPr>
        <p:spPr>
          <a:xfrm>
            <a:off x="3189714" y="5275989"/>
            <a:ext cx="2090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Date: Jan 1, 2022 ~ Dec 31, 2022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D52E-8195-0A6D-F440-C25BC4688C8F}"/>
              </a:ext>
            </a:extLst>
          </p:cNvPr>
          <p:cNvSpPr txBox="1"/>
          <p:nvPr/>
        </p:nvSpPr>
        <p:spPr>
          <a:xfrm>
            <a:off x="1229139" y="5919281"/>
            <a:ext cx="4278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clustering, we retrieve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closing price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from Yahoo Finance</a:t>
            </a:r>
            <a:r>
              <a:rPr lang="en-US" altLang="ko-KR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convert it into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returns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126A6-0E9D-5CE7-E7F9-63147DD82075}"/>
              </a:ext>
            </a:extLst>
          </p:cNvPr>
          <p:cNvSpPr txBox="1"/>
          <p:nvPr/>
        </p:nvSpPr>
        <p:spPr>
          <a:xfrm>
            <a:off x="7801580" y="5826949"/>
            <a:ext cx="3696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we obtain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capitalization information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examine the clustering results based on it.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B1B6D-E069-4FFE-377D-4F626B170244}"/>
              </a:ext>
            </a:extLst>
          </p:cNvPr>
          <p:cNvSpPr txBox="1"/>
          <p:nvPr/>
        </p:nvSpPr>
        <p:spPr>
          <a:xfrm>
            <a:off x="0" y="6619768"/>
            <a:ext cx="93272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[1]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https://github.com/ranaroussi/yfinance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506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1. Stock clustering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 clustering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5C1611-D59E-27C1-8C4D-003518D37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18"/>
          <a:stretch/>
        </p:blipFill>
        <p:spPr>
          <a:xfrm>
            <a:off x="1119556" y="2244348"/>
            <a:ext cx="4895273" cy="14438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3EA403-59CA-EC94-9264-D48699EF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29" y="2206231"/>
            <a:ext cx="3642727" cy="36427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BF27C3-2E87-BECB-4538-9E998C15E5B3}"/>
              </a:ext>
            </a:extLst>
          </p:cNvPr>
          <p:cNvSpPr txBox="1"/>
          <p:nvPr/>
        </p:nvSpPr>
        <p:spPr>
          <a:xfrm>
            <a:off x="8957552" y="1723884"/>
            <a:ext cx="1685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856308-0F97-857A-4900-8907CE551BBE}"/>
              </a:ext>
            </a:extLst>
          </p:cNvPr>
          <p:cNvSpPr txBox="1"/>
          <p:nvPr/>
        </p:nvSpPr>
        <p:spPr>
          <a:xfrm>
            <a:off x="1899767" y="1723884"/>
            <a:ext cx="3841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and hyperparameters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4CA43-C3D5-3EA6-446C-A6121DA871F0}"/>
              </a:ext>
            </a:extLst>
          </p:cNvPr>
          <p:cNvSpPr txBox="1"/>
          <p:nvPr/>
        </p:nvSpPr>
        <p:spPr>
          <a:xfrm>
            <a:off x="927950" y="3901807"/>
            <a:ext cx="54514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clustering model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implemented using the machine learning package "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tslearn</a:t>
            </a:r>
            <a:r>
              <a:rPr lang="en-US" altLang="ko-KR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for time series data.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used: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n_cluster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it with the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Fama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-French 3 Factor model, stocks were grouped into 3 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metric=‘Euclidean’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between stocks was calculated using the Euclidean distance.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n_init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clustering is sensitive to initialization, the final result will be the best output of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n_init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consecutive runs.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A539D-6B07-3DF6-EB87-17E1B7AF0F55}"/>
              </a:ext>
            </a:extLst>
          </p:cNvPr>
          <p:cNvSpPr txBox="1"/>
          <p:nvPr/>
        </p:nvSpPr>
        <p:spPr>
          <a:xfrm>
            <a:off x="0" y="6604591"/>
            <a:ext cx="93272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[1]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https://tslearn.readthedocs.io/en/stable/auto_examples/clustering/plot_kmeans.html#sphx-glr-auto-examples-clustering-plot-kmeans-py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4C40DB-272B-7CD1-512E-5BFB50A23ADB}"/>
              </a:ext>
            </a:extLst>
          </p:cNvPr>
          <p:cNvSpPr txBox="1"/>
          <p:nvPr/>
        </p:nvSpPr>
        <p:spPr>
          <a:xfrm>
            <a:off x="7627436" y="5963102"/>
            <a:ext cx="3642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visualization of the stock time series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each cluster and the cluster centers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95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1. Stock clustering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4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Performance evaluation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E136B8-BF16-5A58-E766-14F564BFD502}"/>
              </a:ext>
            </a:extLst>
          </p:cNvPr>
          <p:cNvSpPr txBox="1">
            <a:spLocks/>
          </p:cNvSpPr>
          <p:nvPr/>
        </p:nvSpPr>
        <p:spPr>
          <a:xfrm>
            <a:off x="1080175" y="2279026"/>
            <a:ext cx="4495974" cy="194512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맑은 고딕" panose="020B0503020000020004" pitchFamily="50" charset="-127"/>
              <a:buChar char="›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measure of </a:t>
            </a:r>
            <a:r>
              <a:rPr lang="en-US" altLang="ko-KR" sz="1200" dirty="0">
                <a:solidFill>
                  <a:srgbClr val="1CCF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cohesion compared to separation</a:t>
            </a:r>
          </a:p>
          <a:p>
            <a:pPr lvl="1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Range: [-1,  1]</a:t>
            </a:r>
          </a:p>
          <a:p>
            <a:pPr lvl="2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scores indicate dense and </a:t>
            </a:r>
            <a:b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separated clusters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D9885-4058-5312-1C8C-AA078475CDDB}"/>
                  </a:ext>
                </a:extLst>
              </p:cNvPr>
              <p:cNvSpPr txBox="1"/>
              <p:nvPr/>
            </p:nvSpPr>
            <p:spPr>
              <a:xfrm>
                <a:off x="1504386" y="3339394"/>
                <a:ext cx="3647551" cy="327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data point </a:t>
                </a:r>
                <a14:m>
                  <m:oMath xmlns:m="http://schemas.openxmlformats.org/officeDocument/2006/math">
                    <m:r>
                      <a:rPr lang="en-US" altLang="ko-KR" sz="1200" b="0" i="1" u="sng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2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u="sng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200" b="0" i="1" u="sng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</a:t>
                </a:r>
                <a:r>
                  <a:rPr lang="en-US" altLang="ko-KR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Silhouette coefficient</a:t>
                </a:r>
                <a:b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altLang="ko-KR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mean distance between a sample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all other points in the same cluster (</a:t>
                </a:r>
                <a:r>
                  <a:rPr lang="en-US" altLang="ko-KR" sz="1200" dirty="0">
                    <a:solidFill>
                      <a:srgbClr val="1CCFC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cohesion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|−1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mean distance between a sample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all other points in the next nearest cluster (</a:t>
                </a:r>
                <a:r>
                  <a:rPr lang="en-US" altLang="ko-KR" sz="1200" dirty="0">
                    <a:solidFill>
                      <a:srgbClr val="1CCFC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separation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D9885-4058-5312-1C8C-AA078475C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386" y="3339394"/>
                <a:ext cx="3647551" cy="3279680"/>
              </a:xfrm>
              <a:prstGeom prst="rect">
                <a:avLst/>
              </a:prstGeom>
              <a:blipFill>
                <a:blip r:embed="rId3"/>
                <a:stretch>
                  <a:fillRect l="-167" t="-186" r="-167" b="-24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A78EAD-899E-3704-AC3D-19C95E7412F5}"/>
              </a:ext>
            </a:extLst>
          </p:cNvPr>
          <p:cNvSpPr txBox="1"/>
          <p:nvPr/>
        </p:nvSpPr>
        <p:spPr>
          <a:xfrm>
            <a:off x="8521998" y="1747927"/>
            <a:ext cx="1685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4EFD1-5B1C-15C0-5805-C0D37B359BDA}"/>
              </a:ext>
            </a:extLst>
          </p:cNvPr>
          <p:cNvSpPr txBox="1"/>
          <p:nvPr/>
        </p:nvSpPr>
        <p:spPr>
          <a:xfrm>
            <a:off x="1899767" y="1723884"/>
            <a:ext cx="3841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 coefficient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16C41B-5EB5-2413-8DBC-AEFBA90A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065" y="2285693"/>
            <a:ext cx="3946362" cy="31223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1851EF-8410-6B36-9F3F-0F3E4E7806B5}"/>
              </a:ext>
            </a:extLst>
          </p:cNvPr>
          <p:cNvSpPr txBox="1"/>
          <p:nvPr/>
        </p:nvSpPr>
        <p:spPr>
          <a:xfrm>
            <a:off x="7040065" y="5603122"/>
            <a:ext cx="4230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calculated the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 scores using the Euclidean distance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for our clustering results and visualized them.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calculating Silhouette scores, various pairwise distances such as cosine, L1, and L2 can be used as the distance measure</a:t>
            </a:r>
            <a:r>
              <a:rPr lang="en-US" altLang="ko-KR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05FC3F-B6C6-792E-FA88-7CEF38EE4D19}"/>
              </a:ext>
            </a:extLst>
          </p:cNvPr>
          <p:cNvSpPr txBox="1"/>
          <p:nvPr/>
        </p:nvSpPr>
        <p:spPr>
          <a:xfrm>
            <a:off x="0" y="6604591"/>
            <a:ext cx="93272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[1]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https://scikit-learn.org/stable/modules/generated/sklearn.metrics.pairwise_distances.html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8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1. Stock clustering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5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 centers as factors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3E6C0-05AC-5E98-BCF4-540B7F186B30}"/>
              </a:ext>
            </a:extLst>
          </p:cNvPr>
          <p:cNvSpPr txBox="1"/>
          <p:nvPr/>
        </p:nvSpPr>
        <p:spPr>
          <a:xfrm>
            <a:off x="6379400" y="3082497"/>
            <a:ext cx="55066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cluster centers were visualized based on the </a:t>
            </a:r>
            <a:r>
              <a:rPr lang="en-US" altLang="ko-KR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clusters </a:t>
            </a:r>
            <a:r>
              <a:rPr lang="en-US" altLang="ko-KR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obtained from clustering.</a:t>
            </a:r>
          </a:p>
          <a:p>
            <a:pPr algn="l"/>
            <a:endParaRPr lang="en-US" altLang="ko-KR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figure, the solid line represents the </a:t>
            </a:r>
            <a:r>
              <a:rPr lang="en-US" altLang="ko-KR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average </a:t>
            </a:r>
            <a:r>
              <a:rPr lang="en-US" altLang="ko-KR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 cumulative return values within the cluster, while the dotted line represents the </a:t>
            </a:r>
            <a:r>
              <a:rPr lang="en-US" altLang="ko-KR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weighted average based on market capitalization</a:t>
            </a:r>
            <a:r>
              <a:rPr lang="en-US" altLang="ko-KR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Clustering can be used to find factors, but it is also possible to use other machine learning techniques such as </a:t>
            </a:r>
            <a:r>
              <a:rPr lang="en-US" altLang="ko-KR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or </a:t>
            </a:r>
            <a:r>
              <a:rPr lang="en-US" altLang="ko-KR" sz="1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US" altLang="ko-KR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identify factors.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27C919-16DB-8484-0F6A-271DFD26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5" y="2222588"/>
            <a:ext cx="5641725" cy="36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4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2. </a:t>
            </a:r>
            <a:r>
              <a:rPr lang="en-US" dirty="0" err="1"/>
              <a:t>Fama</a:t>
            </a:r>
            <a:r>
              <a:rPr lang="en-US" dirty="0"/>
              <a:t>-French 3 Factors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1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Overview: </a:t>
              </a:r>
              <a:r>
                <a:rPr lang="en-US" altLang="ko-KR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Fama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-French 3 Factors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9B252-A2C7-2AB8-A9B7-9357ED7375D1}"/>
              </a:ext>
            </a:extLst>
          </p:cNvPr>
          <p:cNvSpPr txBox="1"/>
          <p:nvPr/>
        </p:nvSpPr>
        <p:spPr>
          <a:xfrm>
            <a:off x="2815976" y="3823614"/>
            <a:ext cx="6560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excess return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Outperformance of small versus big companies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Outperformance of high value versus low value companies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21C10D-ED90-B6E9-6054-ADB3D191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06" y="2533108"/>
            <a:ext cx="8121445" cy="6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5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A984-CA68-47B1-A943-0379C513265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2B33F7-5779-461A-9394-F563A4C87AF4}"/>
              </a:ext>
            </a:extLst>
          </p:cNvPr>
          <p:cNvSpPr txBox="1">
            <a:spLocks/>
          </p:cNvSpPr>
          <p:nvPr/>
        </p:nvSpPr>
        <p:spPr>
          <a:xfrm>
            <a:off x="0" y="410976"/>
            <a:ext cx="12029659" cy="471818"/>
          </a:xfrm>
          <a:prstGeom prst="rect">
            <a:avLst/>
          </a:prstGeom>
        </p:spPr>
        <p:txBody>
          <a:bodyPr rIns="36000" anchor="b" anchorCtr="0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300"/>
              </a:spcBef>
              <a:buNone/>
              <a:defRPr lang="en-GB" sz="2800" b="0" kern="1200" baseline="0" dirty="0">
                <a:solidFill>
                  <a:srgbClr val="004191"/>
                </a:solidFill>
                <a:latin typeface="Roboto Bk" pitchFamily="2" charset="0"/>
                <a:ea typeface="Sandoll 고딕Neo1 09 Heavy" pitchFamily="34" charset="-127"/>
                <a:cs typeface="Arial" pitchFamily="34" charset="0"/>
              </a:defRPr>
            </a:lvl1pPr>
          </a:lstStyle>
          <a:p>
            <a:r>
              <a:rPr lang="en-US" dirty="0"/>
              <a:t>2. </a:t>
            </a:r>
            <a:r>
              <a:rPr lang="en-US" dirty="0" err="1"/>
              <a:t>Fama</a:t>
            </a:r>
            <a:r>
              <a:rPr lang="en-US" dirty="0"/>
              <a:t>-French 3 Factors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32B1C4-2764-4459-BA1A-56FECC1F63F1}"/>
              </a:ext>
            </a:extLst>
          </p:cNvPr>
          <p:cNvCxnSpPr/>
          <p:nvPr/>
        </p:nvCxnSpPr>
        <p:spPr>
          <a:xfrm>
            <a:off x="-2796" y="879340"/>
            <a:ext cx="5253643" cy="0"/>
          </a:xfrm>
          <a:prstGeom prst="line">
            <a:avLst/>
          </a:prstGeom>
          <a:ln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686791-2283-440A-B68B-B7529C1A93C7}"/>
              </a:ext>
            </a:extLst>
          </p:cNvPr>
          <p:cNvCxnSpPr/>
          <p:nvPr/>
        </p:nvCxnSpPr>
        <p:spPr>
          <a:xfrm>
            <a:off x="-2796" y="900983"/>
            <a:ext cx="5253643" cy="0"/>
          </a:xfrm>
          <a:prstGeom prst="line">
            <a:avLst/>
          </a:prstGeom>
          <a:ln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27989FB-70D7-4651-8A08-4EA39371F470}"/>
              </a:ext>
            </a:extLst>
          </p:cNvPr>
          <p:cNvGrpSpPr/>
          <p:nvPr/>
        </p:nvGrpSpPr>
        <p:grpSpPr>
          <a:xfrm>
            <a:off x="161180" y="1034451"/>
            <a:ext cx="12030820" cy="432000"/>
            <a:chOff x="495300" y="1784999"/>
            <a:chExt cx="12030820" cy="432000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0474F349-E7DF-4B93-8188-838B1148375C}"/>
                </a:ext>
              </a:extLst>
            </p:cNvPr>
            <p:cNvGrpSpPr/>
            <p:nvPr/>
          </p:nvGrpSpPr>
          <p:grpSpPr>
            <a:xfrm>
              <a:off x="504920" y="1784999"/>
              <a:ext cx="432000" cy="432000"/>
              <a:chOff x="612920" y="2122694"/>
              <a:chExt cx="432000" cy="432000"/>
            </a:xfrm>
          </p:grpSpPr>
          <p:grpSp>
            <p:nvGrpSpPr>
              <p:cNvPr id="20" name="Group 10">
                <a:extLst>
                  <a:ext uri="{FF2B5EF4-FFF2-40B4-BE49-F238E27FC236}">
                    <a16:creationId xmlns:a16="http://schemas.microsoft.com/office/drawing/2014/main" id="{FC528549-F8E9-43B7-A09C-A0A89723E856}"/>
                  </a:ext>
                </a:extLst>
              </p:cNvPr>
              <p:cNvGrpSpPr/>
              <p:nvPr/>
            </p:nvGrpSpPr>
            <p:grpSpPr>
              <a:xfrm>
                <a:off x="612920" y="2122694"/>
                <a:ext cx="432000" cy="432000"/>
                <a:chOff x="733715" y="2415536"/>
                <a:chExt cx="432000" cy="432000"/>
              </a:xfrm>
            </p:grpSpPr>
            <p:sp>
              <p:nvSpPr>
                <p:cNvPr id="22" name="Rectangle: Rounded Corners 5">
                  <a:extLst>
                    <a:ext uri="{FF2B5EF4-FFF2-40B4-BE49-F238E27FC236}">
                      <a16:creationId xmlns:a16="http://schemas.microsoft.com/office/drawing/2014/main" id="{759E3738-DBE7-478A-AD50-4A9CAE56ACFD}"/>
                    </a:ext>
                  </a:extLst>
                </p:cNvPr>
                <p:cNvSpPr/>
                <p:nvPr/>
              </p:nvSpPr>
              <p:spPr>
                <a:xfrm>
                  <a:off x="733715" y="2415536"/>
                  <a:ext cx="216000" cy="432000"/>
                </a:xfrm>
                <a:prstGeom prst="rect">
                  <a:avLst/>
                </a:prstGeom>
                <a:solidFill>
                  <a:srgbClr val="1487C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Rectangle: Rounded Corners 5">
                  <a:extLst>
                    <a:ext uri="{FF2B5EF4-FFF2-40B4-BE49-F238E27FC236}">
                      <a16:creationId xmlns:a16="http://schemas.microsoft.com/office/drawing/2014/main" id="{F25AB3E4-BFA8-4039-9FE5-8D41D1646F6F}"/>
                    </a:ext>
                  </a:extLst>
                </p:cNvPr>
                <p:cNvSpPr/>
                <p:nvPr/>
              </p:nvSpPr>
              <p:spPr>
                <a:xfrm>
                  <a:off x="949715" y="2415536"/>
                  <a:ext cx="216000" cy="432000"/>
                </a:xfrm>
                <a:prstGeom prst="rect">
                  <a:avLst/>
                </a:prstGeom>
                <a:solidFill>
                  <a:srgbClr val="7C7C7C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 anchorCtr="0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Roboto Cn" pitchFamily="2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8CF29A96-CD44-4305-9DEA-58E8ECFE7160}"/>
                  </a:ext>
                </a:extLst>
              </p:cNvPr>
              <p:cNvSpPr/>
              <p:nvPr/>
            </p:nvSpPr>
            <p:spPr>
              <a:xfrm>
                <a:off x="648920" y="2158694"/>
                <a:ext cx="360000" cy="360000"/>
              </a:xfrm>
              <a:prstGeom prst="rect">
                <a:avLst/>
              </a:prstGeom>
              <a:solidFill>
                <a:srgbClr val="00419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Roboto Cn" pitchFamily="2" charset="0"/>
                    <a:ea typeface="맑은 고딕" panose="020B0503020000020004" pitchFamily="50" charset="-127"/>
                  </a:rPr>
                  <a:t>2</a:t>
                </a:r>
                <a:endParaRPr lang="ko-KR" altLang="en-US" sz="1400" b="1" dirty="0">
                  <a:solidFill>
                    <a:schemeClr val="bg1"/>
                  </a:solidFill>
                  <a:latin typeface="Roboto Cn" pitchFamily="2" charset="0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71E4A-C5E8-4173-802E-0E8EE1A18417}"/>
                </a:ext>
              </a:extLst>
            </p:cNvPr>
            <p:cNvSpPr txBox="1"/>
            <p:nvPr/>
          </p:nvSpPr>
          <p:spPr>
            <a:xfrm>
              <a:off x="900920" y="1820999"/>
              <a:ext cx="11625200" cy="309958"/>
            </a:xfrm>
            <a:prstGeom prst="rect">
              <a:avLst/>
            </a:prstGeom>
            <a:noFill/>
          </p:spPr>
          <p:txBody>
            <a:bodyPr wrap="square" lIns="90000" tIns="46800" rIns="36000" bIns="46800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Load data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B8BB3BE8-CD68-4952-8538-D125C553D8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16999"/>
              <a:ext cx="812144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425440" y="0"/>
            <a:ext cx="6324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8BDEB-78D1-FDE8-C5BC-FE4054EAB55E}"/>
              </a:ext>
            </a:extLst>
          </p:cNvPr>
          <p:cNvSpPr txBox="1"/>
          <p:nvPr/>
        </p:nvSpPr>
        <p:spPr>
          <a:xfrm>
            <a:off x="609989" y="2239969"/>
            <a:ext cx="2130196" cy="36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F-F daily return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66277-58F9-748F-30EF-F9F08C55FCBD}"/>
              </a:ext>
            </a:extLst>
          </p:cNvPr>
          <p:cNvSpPr txBox="1"/>
          <p:nvPr/>
        </p:nvSpPr>
        <p:spPr>
          <a:xfrm>
            <a:off x="28237" y="6585843"/>
            <a:ext cx="78159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https://mba.tuck.dartmouth.edu/pages/faculty/ken.french/data_library.html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9DE83B-F5DA-CCED-910A-850F8A3B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13" y="2662159"/>
            <a:ext cx="4349927" cy="25950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7B4039-3F7D-364F-484C-4E660A57D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038" y="2777637"/>
            <a:ext cx="2153012" cy="23229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52B767-1B6B-A91B-09E0-F8103E1B8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00" y="2771342"/>
            <a:ext cx="2203375" cy="2329282"/>
          </a:xfrm>
          <a:prstGeom prst="rect">
            <a:avLst/>
          </a:prstGeom>
        </p:spPr>
      </p:pic>
      <p:sp>
        <p:nvSpPr>
          <p:cNvPr id="27" name="화살표: 왼쪽으로 구부러짐 26">
            <a:extLst>
              <a:ext uri="{FF2B5EF4-FFF2-40B4-BE49-F238E27FC236}">
                <a16:creationId xmlns:a16="http://schemas.microsoft.com/office/drawing/2014/main" id="{543FC027-E33C-E48F-B74D-BAD428A23E0F}"/>
              </a:ext>
            </a:extLst>
          </p:cNvPr>
          <p:cNvSpPr/>
          <p:nvPr/>
        </p:nvSpPr>
        <p:spPr>
          <a:xfrm rot="16200000">
            <a:off x="3046225" y="3204405"/>
            <a:ext cx="400106" cy="13122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3E6FF-B960-E278-9E76-DF0FF077A3C1}"/>
              </a:ext>
            </a:extLst>
          </p:cNvPr>
          <p:cNvSpPr txBox="1"/>
          <p:nvPr/>
        </p:nvSpPr>
        <p:spPr>
          <a:xfrm>
            <a:off x="3669605" y="2265796"/>
            <a:ext cx="3108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F-F cumulative return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2BC69-F581-34E3-D7BF-264FACA2328C}"/>
              </a:ext>
            </a:extLst>
          </p:cNvPr>
          <p:cNvSpPr txBox="1"/>
          <p:nvPr/>
        </p:nvSpPr>
        <p:spPr>
          <a:xfrm>
            <a:off x="423117" y="5458967"/>
            <a:ext cx="5783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with the factors obtained from clustering, we obtain daily data for 3 factors</a:t>
            </a:r>
            <a:r>
              <a:rPr lang="en-US" altLang="ko-KR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convert them into cumulative returns.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09BF5F-8ED8-C0B8-6FB1-5C9CAC2968F0}"/>
              </a:ext>
            </a:extLst>
          </p:cNvPr>
          <p:cNvSpPr txBox="1"/>
          <p:nvPr/>
        </p:nvSpPr>
        <p:spPr>
          <a:xfrm>
            <a:off x="8921405" y="2122346"/>
            <a:ext cx="3108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ko-KR" altLang="en-US" sz="2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B87CFB-61D6-7744-4851-145E4DC8E9EA}"/>
              </a:ext>
            </a:extLst>
          </p:cNvPr>
          <p:cNvSpPr txBox="1"/>
          <p:nvPr/>
        </p:nvSpPr>
        <p:spPr>
          <a:xfrm>
            <a:off x="7977784" y="5621037"/>
            <a:ext cx="3677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return paths of the three factors are visualized.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6D5ECB-BBBA-1AB0-0CB5-CDA122896DBE}"/>
              </a:ext>
            </a:extLst>
          </p:cNvPr>
          <p:cNvSpPr txBox="1"/>
          <p:nvPr/>
        </p:nvSpPr>
        <p:spPr>
          <a:xfrm>
            <a:off x="4077203" y="5041443"/>
            <a:ext cx="2090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Date: Jan 1, 2022 ~ Dec 31, 2022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6331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4840</TotalTime>
  <Words>1084</Words>
  <Application>Microsoft Office PowerPoint</Application>
  <PresentationFormat>와이드스크린</PresentationFormat>
  <Paragraphs>167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Times New Roman</vt:lpstr>
      <vt:lpstr>Calibri Light</vt:lpstr>
      <vt:lpstr>Roboto Cn</vt:lpstr>
      <vt:lpstr>Cambria Math</vt:lpstr>
      <vt:lpstr>Arial</vt:lpstr>
      <vt:lpstr>Roboto Bk</vt:lpstr>
      <vt:lpstr>Calibri</vt:lpstr>
      <vt:lpstr>Wingdings</vt:lpstr>
      <vt:lpstr>맑은 고딕</vt:lpstr>
      <vt:lpstr>Webdings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인수</dc:creator>
  <cp:lastModifiedBy>(학생) 이영빈 (산업공학과)</cp:lastModifiedBy>
  <cp:revision>203</cp:revision>
  <dcterms:created xsi:type="dcterms:W3CDTF">2018-11-06T01:27:34Z</dcterms:created>
  <dcterms:modified xsi:type="dcterms:W3CDTF">2023-05-19T14:45:41Z</dcterms:modified>
</cp:coreProperties>
</file>